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1"/>
  </p:sldMasterIdLst>
  <p:notesMasterIdLst>
    <p:notesMasterId r:id="rId17"/>
  </p:notesMasterIdLst>
  <p:handoutMasterIdLst>
    <p:handoutMasterId r:id="rId18"/>
  </p:handoutMasterIdLst>
  <p:sldIdLst>
    <p:sldId id="286" r:id="rId2"/>
    <p:sldId id="300" r:id="rId3"/>
    <p:sldId id="332" r:id="rId4"/>
    <p:sldId id="301" r:id="rId5"/>
    <p:sldId id="302" r:id="rId6"/>
    <p:sldId id="337" r:id="rId7"/>
    <p:sldId id="303" r:id="rId8"/>
    <p:sldId id="304" r:id="rId9"/>
    <p:sldId id="305" r:id="rId10"/>
    <p:sldId id="306" r:id="rId11"/>
    <p:sldId id="307" r:id="rId12"/>
    <p:sldId id="308" r:id="rId13"/>
    <p:sldId id="309" r:id="rId14"/>
    <p:sldId id="333" r:id="rId15"/>
    <p:sldId id="310" r:id="rId16"/>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Gill Sans MT" panose="020B05020201040202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Gill Sans MT" panose="020B05020201040202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Gill Sans MT" panose="020B05020201040202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Gill Sans MT" panose="020B0502020104020203"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514">
          <p15:clr>
            <a:srgbClr val="A4A3A4"/>
          </p15:clr>
        </p15:guide>
        <p15:guide id="2" pos="267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F7F7F"/>
    <a:srgbClr val="404040"/>
    <a:srgbClr val="004680"/>
    <a:srgbClr val="00A5D9"/>
    <a:srgbClr val="13250B"/>
    <a:srgbClr val="FF6666"/>
    <a:srgbClr val="00A5FF"/>
    <a:srgbClr val="004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1538" autoAdjust="0"/>
  </p:normalViewPr>
  <p:slideViewPr>
    <p:cSldViewPr snapToGrid="0">
      <p:cViewPr varScale="1">
        <p:scale>
          <a:sx n="103" d="100"/>
          <a:sy n="103" d="100"/>
        </p:scale>
        <p:origin x="1254" y="102"/>
      </p:cViewPr>
      <p:guideLst>
        <p:guide orient="horz" pos="2514"/>
        <p:guide pos="2676"/>
      </p:guideLst>
    </p:cSldViewPr>
  </p:slideViewPr>
  <p:outlineViewPr>
    <p:cViewPr>
      <p:scale>
        <a:sx n="33" d="100"/>
        <a:sy n="33" d="100"/>
      </p:scale>
      <p:origin x="8" y="7249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4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90060" y="391884"/>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a:latin typeface="Gill Sans MT"/>
                <a:ea typeface="+mn-ea"/>
                <a:cs typeface="+mn-cs"/>
              </a:defRPr>
            </a:lvl1pPr>
          </a:lstStyle>
          <a:p>
            <a:pPr algn="ctr">
              <a:defRPr/>
            </a:pPr>
            <a:r>
              <a:rPr lang="en-US" smtClean="0"/>
              <a:t>Fish Stock Assessment</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Gill Sans MT"/>
                <a:ea typeface="+mn-ea"/>
                <a:cs typeface="+mn-cs"/>
              </a:defRPr>
            </a:lvl1pPr>
          </a:lstStyle>
          <a:p>
            <a:pPr>
              <a:defRPr/>
            </a:pPr>
            <a:r>
              <a:rPr lang="en-US"/>
              <a:t>Hawaii Seafood Council</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ACD7C3AA-D7FD-4C49-BDF6-FBF2A780A21F}" type="slidenum">
              <a:rPr lang="en-US" altLang="en-US"/>
              <a:pPr>
                <a:defRPr/>
              </a:pPr>
              <a:t>‹#›</a:t>
            </a:fld>
            <a:endParaRPr lang="en-US" altLang="en-US"/>
          </a:p>
        </p:txBody>
      </p:sp>
    </p:spTree>
    <p:extLst>
      <p:ext uri="{BB962C8B-B14F-4D97-AF65-F5344CB8AC3E}">
        <p14:creationId xmlns:p14="http://schemas.microsoft.com/office/powerpoint/2010/main" val="26635052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a:latin typeface="Gill Sans MT"/>
                <a:ea typeface="+mn-ea"/>
                <a:cs typeface="+mn-cs"/>
              </a:defRPr>
            </a:lvl1pPr>
          </a:lstStyle>
          <a:p>
            <a:pPr>
              <a:defRPr/>
            </a:pPr>
            <a:r>
              <a:rPr lang="en-US" smtClean="0"/>
              <a:t>Fish Stock Assessment</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40565C5C-9CBE-486B-8180-FE5EB7C55222}" type="datetime1">
              <a:rPr lang="en-US" altLang="en-US"/>
              <a:pPr>
                <a:defRPr/>
              </a:pPr>
              <a:t>1/17/2018</a:t>
            </a:fld>
            <a:endParaRPr lang="en-US" alt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Gill Sans MT"/>
                <a:ea typeface="+mn-ea"/>
                <a:cs typeface="+mn-cs"/>
              </a:defRPr>
            </a:lvl1pPr>
          </a:lstStyle>
          <a:p>
            <a:pPr>
              <a:defRPr/>
            </a:pPr>
            <a:r>
              <a:rPr lang="en-US"/>
              <a:t>Hawaii Seafood Council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872CAB28-D354-4711-9E57-674DF1F65A7C}" type="slidenum">
              <a:rPr lang="en-US" altLang="en-US"/>
              <a:pPr>
                <a:defRPr/>
              </a:pPr>
              <a:t>‹#›</a:t>
            </a:fld>
            <a:endParaRPr lang="en-US" altLang="en-US"/>
          </a:p>
        </p:txBody>
      </p:sp>
    </p:spTree>
    <p:extLst>
      <p:ext uri="{BB962C8B-B14F-4D97-AF65-F5344CB8AC3E}">
        <p14:creationId xmlns:p14="http://schemas.microsoft.com/office/powerpoint/2010/main" val="738001333"/>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Gill Sans M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Gill Sans M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Gill Sans M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Gill Sans M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Gill Sans M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413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413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0DB4E062-ED94-4DC4-BDBA-82F1DC9CCADB}" type="slidenum">
              <a:rPr lang="en-US" altLang="en-US" smtClean="0"/>
              <a:pPr/>
              <a:t>1</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356382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597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59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ED1B8D74-92B3-4514-A695-4FB5E392839B}" type="slidenum">
              <a:rPr lang="en-US" altLang="en-US" smtClean="0"/>
              <a:pPr/>
              <a:t>10</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68239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Gill Sans MT" panose="020B0502020104020203" pitchFamily="34" charset="0"/>
            </a:endParaRPr>
          </a:p>
        </p:txBody>
      </p:sp>
      <p:sp>
        <p:nvSpPr>
          <p:cNvPr id="4" name="Footer Placeholder 3"/>
          <p:cNvSpPr>
            <a:spLocks noGrp="1"/>
          </p:cNvSpPr>
          <p:nvPr>
            <p:ph type="ftr" sz="quarter" idx="4"/>
          </p:nvPr>
        </p:nvSpPr>
        <p:spPr/>
        <p:txBody>
          <a:bodyPr/>
          <a:lstStyle/>
          <a:p>
            <a:pPr>
              <a:defRPr/>
            </a:pPr>
            <a:r>
              <a:rPr lang="en-US" smtClean="0"/>
              <a:t>Hawaii Seafood Council</a:t>
            </a:r>
            <a:endParaRPr lang="en-US"/>
          </a:p>
        </p:txBody>
      </p:sp>
      <p:sp>
        <p:nvSpPr>
          <p:cNvPr id="1617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D5DF8555-664E-42D4-A364-AA19D610890C}" type="slidenum">
              <a:rPr lang="en-US" altLang="en-US" smtClean="0"/>
              <a:pPr/>
              <a:t>11</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70992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63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63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1F4F1449-4DA9-423A-9458-C03279E8F622}" type="slidenum">
              <a:rPr lang="en-US" altLang="en-US" smtClean="0"/>
              <a:pPr/>
              <a:t>12</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424199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65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65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F0E19F59-DBB3-4A6B-B0AC-B775E31593A8}" type="slidenum">
              <a:rPr lang="en-US" altLang="en-US" smtClean="0"/>
              <a:pPr/>
              <a:t>13</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1655775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Gill Sans MT" panose="020B0502020104020203" pitchFamily="34" charset="0"/>
            </a:endParaRPr>
          </a:p>
        </p:txBody>
      </p:sp>
      <p:sp>
        <p:nvSpPr>
          <p:cNvPr id="4" name="Footer Placeholder 3"/>
          <p:cNvSpPr>
            <a:spLocks noGrp="1"/>
          </p:cNvSpPr>
          <p:nvPr>
            <p:ph type="ftr" sz="quarter" idx="4"/>
          </p:nvPr>
        </p:nvSpPr>
        <p:spPr/>
        <p:txBody>
          <a:bodyPr/>
          <a:lstStyle/>
          <a:p>
            <a:pPr>
              <a:defRPr/>
            </a:pPr>
            <a:r>
              <a:rPr lang="en-US" smtClean="0"/>
              <a:t>Hawaii Seafood Council</a:t>
            </a:r>
            <a:endParaRPr lang="en-US"/>
          </a:p>
        </p:txBody>
      </p:sp>
      <p:sp>
        <p:nvSpPr>
          <p:cNvPr id="167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7D65557A-D93E-4B0F-AA2A-5F6C94EA1CDE}" type="slidenum">
              <a:rPr lang="en-US" altLang="en-US" smtClean="0"/>
              <a:pPr/>
              <a:t>14</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1729186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699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69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24592598-D190-44FB-AE85-1C2DB9AB86E9}" type="slidenum">
              <a:rPr lang="en-US" altLang="en-US" smtClean="0"/>
              <a:pPr/>
              <a:t>15</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199076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Gill Sans MT" panose="020B0502020104020203" pitchFamily="34" charset="0"/>
            </a:endParaRPr>
          </a:p>
        </p:txBody>
      </p:sp>
      <p:sp>
        <p:nvSpPr>
          <p:cNvPr id="4" name="Footer Placeholder 3"/>
          <p:cNvSpPr>
            <a:spLocks noGrp="1"/>
          </p:cNvSpPr>
          <p:nvPr>
            <p:ph type="ftr" sz="quarter" idx="4"/>
          </p:nvPr>
        </p:nvSpPr>
        <p:spPr/>
        <p:txBody>
          <a:bodyPr/>
          <a:lstStyle/>
          <a:p>
            <a:pPr>
              <a:defRPr/>
            </a:pPr>
            <a:r>
              <a:rPr lang="en-US" smtClean="0"/>
              <a:t>Hawaii Seafood Council</a:t>
            </a:r>
            <a:endParaRPr lang="en-US"/>
          </a:p>
        </p:txBody>
      </p:sp>
      <p:sp>
        <p:nvSpPr>
          <p:cNvPr id="1433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9E1BC7AF-CC48-4A7E-B955-00E9AF0A8B73}" type="slidenum">
              <a:rPr lang="en-US" altLang="en-US" smtClean="0"/>
              <a:pPr/>
              <a:t>2</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338952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454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454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E59280E3-88BA-40E2-875F-B55E59DF2F55}" type="slidenum">
              <a:rPr lang="en-US" altLang="en-US" smtClean="0"/>
              <a:pPr/>
              <a:t>3</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307228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474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474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48D3D58A-B717-4426-84B3-E582D47E7339}" type="slidenum">
              <a:rPr lang="en-US" altLang="en-US" smtClean="0"/>
              <a:pPr/>
              <a:t>4</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83397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495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495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54936096-3F9F-409E-A708-8ACE0226F07C}" type="slidenum">
              <a:rPr lang="en-US" altLang="en-US" smtClean="0"/>
              <a:pPr/>
              <a:t>5</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114129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515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515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794C591C-8CF8-42E6-8E02-92CADBBD652C}" type="slidenum">
              <a:rPr lang="en-US" altLang="en-US" smtClean="0"/>
              <a:pPr/>
              <a:t>6</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287364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Gill Sans MT" panose="020B0502020104020203" pitchFamily="34" charset="0"/>
            </a:endParaRPr>
          </a:p>
        </p:txBody>
      </p:sp>
      <p:sp>
        <p:nvSpPr>
          <p:cNvPr id="4" name="Footer Placeholder 3"/>
          <p:cNvSpPr>
            <a:spLocks noGrp="1"/>
          </p:cNvSpPr>
          <p:nvPr>
            <p:ph type="ftr" sz="quarter" idx="4"/>
          </p:nvPr>
        </p:nvSpPr>
        <p:spPr/>
        <p:txBody>
          <a:bodyPr/>
          <a:lstStyle/>
          <a:p>
            <a:pPr>
              <a:defRPr/>
            </a:pPr>
            <a:r>
              <a:rPr lang="en-US" smtClean="0"/>
              <a:t>Hawaii Seafood Council</a:t>
            </a:r>
            <a:endParaRPr lang="en-US"/>
          </a:p>
        </p:txBody>
      </p:sp>
      <p:sp>
        <p:nvSpPr>
          <p:cNvPr id="153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7EEFD50B-AE39-4E13-B1A8-FD61C42EC87F}" type="slidenum">
              <a:rPr lang="en-US" altLang="en-US" smtClean="0"/>
              <a:pPr/>
              <a:t>7</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233816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556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55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CC79D4FE-3221-42A5-9683-7AB59A0AC6D2}" type="slidenum">
              <a:rPr lang="en-US" altLang="en-US" smtClean="0"/>
              <a:pPr/>
              <a:t>8</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200043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Gill Sans MT" panose="020B0502020104020203" pitchFamily="34" charset="0"/>
            </a:endParaRPr>
          </a:p>
        </p:txBody>
      </p:sp>
      <p:sp>
        <p:nvSpPr>
          <p:cNvPr id="1577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pPr fontAlgn="base">
              <a:spcBef>
                <a:spcPct val="0"/>
              </a:spcBef>
              <a:spcAft>
                <a:spcPct val="0"/>
              </a:spcAft>
            </a:pPr>
            <a:r>
              <a:rPr lang="en-US" altLang="en-US" smtClean="0"/>
              <a:t>Hawaii Seafood Council</a:t>
            </a:r>
          </a:p>
        </p:txBody>
      </p:sp>
      <p:sp>
        <p:nvSpPr>
          <p:cNvPr id="1577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85372" indent="-302066">
              <a:defRPr>
                <a:solidFill>
                  <a:schemeClr val="tx1"/>
                </a:solidFill>
                <a:latin typeface="Gill Sans MT" panose="020B0502020104020203" pitchFamily="34" charset="0"/>
                <a:ea typeface="MS PGothic" panose="020B0600070205080204" pitchFamily="34" charset="-128"/>
              </a:defRPr>
            </a:lvl2pPr>
            <a:lvl3pPr marL="1208265" indent="-241653">
              <a:defRPr>
                <a:solidFill>
                  <a:schemeClr val="tx1"/>
                </a:solidFill>
                <a:latin typeface="Gill Sans MT" panose="020B0502020104020203" pitchFamily="34" charset="0"/>
                <a:ea typeface="MS PGothic" panose="020B0600070205080204" pitchFamily="34" charset="-128"/>
              </a:defRPr>
            </a:lvl3pPr>
            <a:lvl4pPr marL="1691571" indent="-241653">
              <a:defRPr>
                <a:solidFill>
                  <a:schemeClr val="tx1"/>
                </a:solidFill>
                <a:latin typeface="Gill Sans MT" panose="020B0502020104020203" pitchFamily="34" charset="0"/>
                <a:ea typeface="MS PGothic" panose="020B0600070205080204" pitchFamily="34" charset="-128"/>
              </a:defRPr>
            </a:lvl4pPr>
            <a:lvl5pPr marL="2174878" indent="-241653">
              <a:defRPr>
                <a:solidFill>
                  <a:schemeClr val="tx1"/>
                </a:solidFill>
                <a:latin typeface="Gill Sans MT" panose="020B0502020104020203"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5F378832-79E2-441F-A1A9-0827CDCAE607}" type="slidenum">
              <a:rPr lang="en-US" altLang="en-US" smtClean="0"/>
              <a:pPr/>
              <a:t>9</a:t>
            </a:fld>
            <a:endParaRPr lang="en-US" altLang="en-US" smtClean="0"/>
          </a:p>
        </p:txBody>
      </p:sp>
      <p:sp>
        <p:nvSpPr>
          <p:cNvPr id="2" name="Header Placeholder 1"/>
          <p:cNvSpPr>
            <a:spLocks noGrp="1"/>
          </p:cNvSpPr>
          <p:nvPr>
            <p:ph type="hdr" sz="quarter" idx="10"/>
          </p:nvPr>
        </p:nvSpPr>
        <p:spPr/>
        <p:txBody>
          <a:bodyPr/>
          <a:lstStyle/>
          <a:p>
            <a:pPr>
              <a:defRPr/>
            </a:pPr>
            <a:r>
              <a:rPr lang="en-US" smtClean="0"/>
              <a:t>Fish Stock Assessment</a:t>
            </a:r>
            <a:endParaRPr lang="en-US"/>
          </a:p>
        </p:txBody>
      </p:sp>
    </p:spTree>
    <p:extLst>
      <p:ext uri="{BB962C8B-B14F-4D97-AF65-F5344CB8AC3E}">
        <p14:creationId xmlns:p14="http://schemas.microsoft.com/office/powerpoint/2010/main" val="123678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Picture Placeholder 7"/>
          <p:cNvSpPr>
            <a:spLocks noGrp="1"/>
          </p:cNvSpPr>
          <p:nvPr>
            <p:ph type="pic" sz="quarter" idx="15"/>
          </p:nvPr>
        </p:nvSpPr>
        <p:spPr>
          <a:xfrm>
            <a:off x="0" y="0"/>
            <a:ext cx="9144000" cy="6858000"/>
          </a:xfrm>
        </p:spPr>
        <p:txBody>
          <a:bodyPr rtlCol="0">
            <a:noAutofit/>
          </a:bodyPr>
          <a:lstStyle>
            <a:lvl1pPr marL="0" indent="0">
              <a:buNone/>
              <a:defRPr/>
            </a:lvl1pPr>
          </a:lstStyle>
          <a:p>
            <a:pPr lvl="0"/>
            <a:r>
              <a:rPr lang="en-US" noProof="0"/>
              <a:t>Drag picture to placeholder or click icon to add</a:t>
            </a:r>
          </a:p>
        </p:txBody>
      </p:sp>
      <p:sp>
        <p:nvSpPr>
          <p:cNvPr id="11" name="Title 1"/>
          <p:cNvSpPr>
            <a:spLocks noGrp="1"/>
          </p:cNvSpPr>
          <p:nvPr>
            <p:ph type="ctrTitle"/>
          </p:nvPr>
        </p:nvSpPr>
        <p:spPr>
          <a:xfrm>
            <a:off x="1099075" y="0"/>
            <a:ext cx="3472925" cy="6858000"/>
          </a:xfrm>
          <a:solidFill>
            <a:schemeClr val="tx1">
              <a:lumMod val="75000"/>
              <a:lumOff val="25000"/>
            </a:schemeClr>
          </a:solidFill>
        </p:spPr>
        <p:txBody>
          <a:bodyPr lIns="457200" tIns="685800" rIns="457200" bIns="3657600">
            <a:noAutofit/>
          </a:bodyPr>
          <a:lstStyle>
            <a:lvl1pPr>
              <a:spcAft>
                <a:spcPts val="600"/>
              </a:spcAft>
              <a:defRPr sz="2800" baseline="0">
                <a:solidFill>
                  <a:srgbClr val="00A5D9"/>
                </a:solidFill>
              </a:defRPr>
            </a:lvl1pPr>
          </a:lstStyle>
          <a:p>
            <a:r>
              <a:rPr lang="en-US" dirty="0"/>
              <a:t>Click to edit Master title style</a:t>
            </a:r>
          </a:p>
        </p:txBody>
      </p:sp>
      <p:sp>
        <p:nvSpPr>
          <p:cNvPr id="18" name="Subtitle 2"/>
          <p:cNvSpPr>
            <a:spLocks noGrp="1"/>
          </p:cNvSpPr>
          <p:nvPr>
            <p:ph type="subTitle" idx="1"/>
          </p:nvPr>
        </p:nvSpPr>
        <p:spPr>
          <a:xfrm>
            <a:off x="1524000" y="3545018"/>
            <a:ext cx="2667000" cy="1143000"/>
          </a:xfrm>
        </p:spPr>
        <p:txBody>
          <a:bodyPr anchor="b">
            <a:noAutofit/>
          </a:bodyPr>
          <a:lstStyle>
            <a:lvl1pPr marL="0" indent="0" algn="l">
              <a:buNone/>
              <a:defRPr sz="1800" baseline="0">
                <a:solidFill>
                  <a:srgbClr val="0046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Picture Placeholder 9"/>
          <p:cNvSpPr>
            <a:spLocks noGrp="1"/>
          </p:cNvSpPr>
          <p:nvPr>
            <p:ph type="pic" sz="quarter" idx="16"/>
          </p:nvPr>
        </p:nvSpPr>
        <p:spPr>
          <a:xfrm>
            <a:off x="1524000" y="4865688"/>
            <a:ext cx="2641600" cy="1042987"/>
          </a:xfrm>
        </p:spPr>
        <p:txBody>
          <a:bodyPr rtlCol="0">
            <a:noAutofit/>
          </a:bodyPr>
          <a:lstStyle>
            <a:lvl1pPr marL="0" indent="0">
              <a:buNone/>
              <a:defRPr baseline="0"/>
            </a:lvl1pPr>
          </a:lstStyle>
          <a:p>
            <a:pPr lvl="0"/>
            <a:r>
              <a:rPr lang="en-US" noProof="0"/>
              <a:t>Drag picture to placeholder or click icon to add</a:t>
            </a:r>
          </a:p>
        </p:txBody>
      </p:sp>
      <p:sp>
        <p:nvSpPr>
          <p:cNvPr id="6" name="Date Placeholder 3"/>
          <p:cNvSpPr>
            <a:spLocks noGrp="1"/>
          </p:cNvSpPr>
          <p:nvPr>
            <p:ph type="dt" sz="half" idx="17"/>
          </p:nvPr>
        </p:nvSpPr>
        <p:spPr/>
        <p:txBody>
          <a:bodyPr/>
          <a:lstStyle>
            <a:lvl1pPr>
              <a:defRPr/>
            </a:lvl1pPr>
          </a:lstStyle>
          <a:p>
            <a:pPr>
              <a:defRPr/>
            </a:pPr>
            <a:fld id="{0855E59F-7B85-430E-9640-7A279AF62BB0}" type="datetime1">
              <a:rPr lang="en-US" altLang="en-US"/>
              <a:pPr>
                <a:defRPr/>
              </a:pPr>
              <a:t>1/17/2018</a:t>
            </a:fld>
            <a:endParaRPr lang="en-US" altLang="en-US"/>
          </a:p>
        </p:txBody>
      </p:sp>
      <p:sp>
        <p:nvSpPr>
          <p:cNvPr id="7" name="Footer Placeholder 4"/>
          <p:cNvSpPr>
            <a:spLocks noGrp="1"/>
          </p:cNvSpPr>
          <p:nvPr>
            <p:ph type="ftr" sz="quarter" idx="18"/>
          </p:nvPr>
        </p:nvSpPr>
        <p:spPr>
          <a:xfrm>
            <a:off x="457200" y="6356350"/>
            <a:ext cx="2082800" cy="365125"/>
          </a:xfrm>
        </p:spPr>
        <p:txBody>
          <a:bodyPr/>
          <a:lstStyle>
            <a:lvl1pPr>
              <a:defRPr/>
            </a:lvl1pPr>
          </a:lstStyle>
          <a:p>
            <a:pPr>
              <a:defRPr/>
            </a:pPr>
            <a:r>
              <a:rPr lang="en-US"/>
              <a:t>Hawaii Seafood Council</a:t>
            </a:r>
          </a:p>
        </p:txBody>
      </p:sp>
      <p:sp>
        <p:nvSpPr>
          <p:cNvPr id="8" name="Slide Number Placeholder 5"/>
          <p:cNvSpPr>
            <a:spLocks noGrp="1"/>
          </p:cNvSpPr>
          <p:nvPr>
            <p:ph type="sldNum" sz="quarter" idx="19"/>
          </p:nvPr>
        </p:nvSpPr>
        <p:spPr/>
        <p:txBody>
          <a:bodyPr/>
          <a:lstStyle>
            <a:lvl1pPr>
              <a:defRPr/>
            </a:lvl1pPr>
          </a:lstStyle>
          <a:p>
            <a:pPr>
              <a:defRPr/>
            </a:pPr>
            <a:fld id="{AAD2DD28-3101-4208-8CD3-F3876A72D3E3}" type="slidenum">
              <a:rPr lang="en-US" altLang="en-US"/>
              <a:pPr>
                <a:defRPr/>
              </a:pPr>
              <a:t>‹#›</a:t>
            </a:fld>
            <a:endParaRPr lang="en-US" altLang="en-US"/>
          </a:p>
        </p:txBody>
      </p:sp>
    </p:spTree>
    <p:extLst>
      <p:ext uri="{BB962C8B-B14F-4D97-AF65-F5344CB8AC3E}">
        <p14:creationId xmlns:p14="http://schemas.microsoft.com/office/powerpoint/2010/main" val="323437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actoid: ruled">
    <p:spTree>
      <p:nvGrpSpPr>
        <p:cNvPr id="1" name=""/>
        <p:cNvGrpSpPr/>
        <p:nvPr/>
      </p:nvGrpSpPr>
      <p:grpSpPr>
        <a:xfrm>
          <a:off x="0" y="0"/>
          <a:ext cx="0" cy="0"/>
          <a:chOff x="0" y="0"/>
          <a:chExt cx="0" cy="0"/>
        </a:xfrm>
      </p:grpSpPr>
      <p:sp>
        <p:nvSpPr>
          <p:cNvPr id="5" name="Rectangle 4"/>
          <p:cNvSpPr>
            <a:spLocks noChangeArrowheads="1"/>
          </p:cNvSpPr>
          <p:nvPr/>
        </p:nvSpPr>
        <p:spPr bwMode="auto">
          <a:xfrm>
            <a:off x="419100" y="465138"/>
            <a:ext cx="8301038" cy="4979987"/>
          </a:xfrm>
          <a:prstGeom prst="rect">
            <a:avLst/>
          </a:prstGeom>
          <a:solidFill>
            <a:schemeClr val="tx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Gill Sans MT"/>
              <a:ea typeface="+mn-ea"/>
            </a:endParaRPr>
          </a:p>
        </p:txBody>
      </p:sp>
      <p:pic>
        <p:nvPicPr>
          <p:cNvPr id="6" name="Picture 7" descr="fpo_hsc_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3238" y="588963"/>
            <a:ext cx="1503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19100" y="1247775"/>
            <a:ext cx="8312150" cy="0"/>
          </a:xfrm>
          <a:prstGeom prst="line">
            <a:avLst/>
          </a:prstGeom>
          <a:ln w="12700">
            <a:solidFill>
              <a:srgbClr val="FF6666">
                <a:alpha val="50000"/>
              </a:srgbClr>
            </a:solidFill>
          </a:ln>
          <a:effectLst/>
        </p:spPr>
        <p:style>
          <a:lnRef idx="2">
            <a:schemeClr val="accent1"/>
          </a:lnRef>
          <a:fillRef idx="0">
            <a:schemeClr val="accent1"/>
          </a:fillRef>
          <a:effectRef idx="1">
            <a:schemeClr val="accent1"/>
          </a:effectRef>
          <a:fontRef idx="minor">
            <a:schemeClr val="tx1"/>
          </a:fontRef>
        </p:style>
      </p:cxnSp>
      <p:grpSp>
        <p:nvGrpSpPr>
          <p:cNvPr id="9" name="Group 9"/>
          <p:cNvGrpSpPr>
            <a:grpSpLocks/>
          </p:cNvGrpSpPr>
          <p:nvPr/>
        </p:nvGrpSpPr>
        <p:grpSpPr bwMode="auto">
          <a:xfrm>
            <a:off x="419100" y="1609725"/>
            <a:ext cx="8312150" cy="3538538"/>
            <a:chOff x="419567" y="1610312"/>
            <a:chExt cx="8311954" cy="3538148"/>
          </a:xfrm>
        </p:grpSpPr>
        <p:cxnSp>
          <p:nvCxnSpPr>
            <p:cNvPr id="10" name="Straight Connector 9"/>
            <p:cNvCxnSpPr/>
            <p:nvPr userDrawn="1"/>
          </p:nvCxnSpPr>
          <p:spPr>
            <a:xfrm>
              <a:off x="419567" y="1610312"/>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19567" y="1932539"/>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19567" y="2253179"/>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19567" y="2575406"/>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19567" y="2897633"/>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19567" y="3218273"/>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19567" y="3540499"/>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19567" y="3861139"/>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419567" y="4183366"/>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19567" y="4505593"/>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19567" y="4826233"/>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19567" y="5148460"/>
              <a:ext cx="8311954" cy="0"/>
            </a:xfrm>
            <a:prstGeom prst="line">
              <a:avLst/>
            </a:prstGeom>
            <a:ln w="12700">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7" name="Text Placeholder 10"/>
          <p:cNvSpPr>
            <a:spLocks noGrp="1"/>
          </p:cNvSpPr>
          <p:nvPr>
            <p:ph type="body" sz="quarter" idx="14"/>
          </p:nvPr>
        </p:nvSpPr>
        <p:spPr>
          <a:xfrm>
            <a:off x="457200" y="5715000"/>
            <a:ext cx="8229600" cy="457200"/>
          </a:xfrm>
        </p:spPr>
        <p:txBody>
          <a:bodyPr>
            <a:noAutofit/>
          </a:bodyPr>
          <a:lstStyle>
            <a:lvl1pPr marL="0" indent="0">
              <a:buFontTx/>
              <a:buNone/>
              <a:defRPr sz="1400">
                <a:solidFill>
                  <a:schemeClr val="tx1">
                    <a:lumMod val="75000"/>
                  </a:schemeClr>
                </a:solidFill>
              </a:defRPr>
            </a:lvl1pPr>
          </a:lstStyle>
          <a:p>
            <a:pPr lvl="0"/>
            <a:r>
              <a:rPr lang="en-US" dirty="0" smtClean="0"/>
              <a:t>Click to edit Master text styles</a:t>
            </a:r>
          </a:p>
        </p:txBody>
      </p:sp>
      <p:sp>
        <p:nvSpPr>
          <p:cNvPr id="23" name="Content Placeholder 3"/>
          <p:cNvSpPr>
            <a:spLocks noGrp="1"/>
          </p:cNvSpPr>
          <p:nvPr>
            <p:ph sz="half" idx="2"/>
          </p:nvPr>
        </p:nvSpPr>
        <p:spPr>
          <a:xfrm>
            <a:off x="759756" y="1610312"/>
            <a:ext cx="7030575" cy="3594850"/>
          </a:xfrm>
        </p:spPr>
        <p:txBody>
          <a:bodyPr>
            <a:noAutofit/>
          </a:bodyPr>
          <a:lstStyle>
            <a:lvl1pPr marL="0" indent="0">
              <a:buNone/>
              <a:defRPr sz="2200">
                <a:solidFill>
                  <a:schemeClr val="bg1">
                    <a:lumMod val="75000"/>
                    <a:lumOff val="25000"/>
                  </a:schemeClr>
                </a:solidFill>
              </a:defRPr>
            </a:lvl1pPr>
            <a:lvl2pPr>
              <a:defRPr sz="2400">
                <a:solidFill>
                  <a:schemeClr val="bg1">
                    <a:lumMod val="75000"/>
                    <a:lumOff val="25000"/>
                  </a:schemeClr>
                </a:solidFill>
              </a:defRPr>
            </a:lvl2pPr>
            <a:lvl3pPr>
              <a:defRPr sz="2400">
                <a:solidFill>
                  <a:schemeClr val="bg1">
                    <a:lumMod val="75000"/>
                    <a:lumOff val="25000"/>
                  </a:schemeClr>
                </a:solidFill>
              </a:defRPr>
            </a:lvl3pPr>
            <a:lvl4pPr>
              <a:defRPr sz="2400">
                <a:solidFill>
                  <a:schemeClr val="bg1">
                    <a:lumMod val="75000"/>
                    <a:lumOff val="25000"/>
                  </a:schemeClr>
                </a:solidFill>
              </a:defRPr>
            </a:lvl4pPr>
            <a:lvl5pPr>
              <a:defRPr sz="2400">
                <a:solidFill>
                  <a:schemeClr val="bg1">
                    <a:lumMod val="75000"/>
                    <a:lumOff val="25000"/>
                  </a:schemeClr>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a:xfrm>
            <a:off x="523874" y="469900"/>
            <a:ext cx="4063067" cy="777875"/>
          </a:xfrm>
        </p:spPr>
        <p:txBody>
          <a:bodyPr lIns="274320" tIns="228600" rIns="274320" bIns="228600"/>
          <a:lstStyle>
            <a:lvl1pPr>
              <a:defRPr sz="2200" cap="all" spc="100">
                <a:solidFill>
                  <a:schemeClr val="accent1"/>
                </a:solidFill>
              </a:defRPr>
            </a:lvl1pPr>
          </a:lstStyle>
          <a:p>
            <a:r>
              <a:rPr lang="en-US"/>
              <a:t>Click to edit Master title style</a:t>
            </a:r>
          </a:p>
        </p:txBody>
      </p:sp>
      <p:sp>
        <p:nvSpPr>
          <p:cNvPr id="22" name="Date Placeholder 2"/>
          <p:cNvSpPr>
            <a:spLocks noGrp="1"/>
          </p:cNvSpPr>
          <p:nvPr>
            <p:ph type="dt" sz="half" idx="15"/>
          </p:nvPr>
        </p:nvSpPr>
        <p:spPr/>
        <p:txBody>
          <a:bodyPr/>
          <a:lstStyle>
            <a:lvl1pPr>
              <a:defRPr/>
            </a:lvl1pPr>
          </a:lstStyle>
          <a:p>
            <a:pPr>
              <a:defRPr/>
            </a:pPr>
            <a:fld id="{19F12398-EF1D-4272-A7A3-7C1AAE9636A9}" type="datetime1">
              <a:rPr lang="en-US" altLang="en-US"/>
              <a:pPr>
                <a:defRPr/>
              </a:pPr>
              <a:t>1/17/2018</a:t>
            </a:fld>
            <a:endParaRPr lang="en-US" altLang="en-US"/>
          </a:p>
        </p:txBody>
      </p:sp>
      <p:sp>
        <p:nvSpPr>
          <p:cNvPr id="24" name="Footer Placeholder 3"/>
          <p:cNvSpPr>
            <a:spLocks noGrp="1"/>
          </p:cNvSpPr>
          <p:nvPr>
            <p:ph type="ftr" sz="quarter" idx="16"/>
          </p:nvPr>
        </p:nvSpPr>
        <p:spPr/>
        <p:txBody>
          <a:bodyPr/>
          <a:lstStyle>
            <a:lvl1pPr>
              <a:defRPr/>
            </a:lvl1pPr>
          </a:lstStyle>
          <a:p>
            <a:pPr>
              <a:defRPr/>
            </a:pPr>
            <a:r>
              <a:rPr lang="en-US"/>
              <a:t>Hawaii Seafood Council</a:t>
            </a:r>
          </a:p>
        </p:txBody>
      </p:sp>
      <p:sp>
        <p:nvSpPr>
          <p:cNvPr id="25" name="Slide Number Placeholder 4"/>
          <p:cNvSpPr>
            <a:spLocks noGrp="1"/>
          </p:cNvSpPr>
          <p:nvPr>
            <p:ph type="sldNum" sz="quarter" idx="17"/>
          </p:nvPr>
        </p:nvSpPr>
        <p:spPr/>
        <p:txBody>
          <a:bodyPr/>
          <a:lstStyle>
            <a:lvl1pPr>
              <a:defRPr/>
            </a:lvl1pPr>
          </a:lstStyle>
          <a:p>
            <a:pPr>
              <a:defRPr/>
            </a:pPr>
            <a:fld id="{6ACC61D7-2C20-40EB-AAEF-A78F9583BEFE}" type="slidenum">
              <a:rPr lang="en-US" altLang="en-US"/>
              <a:pPr>
                <a:defRPr/>
              </a:pPr>
              <a:t>‹#›</a:t>
            </a:fld>
            <a:endParaRPr lang="en-US" altLang="en-US"/>
          </a:p>
        </p:txBody>
      </p:sp>
    </p:spTree>
    <p:extLst>
      <p:ext uri="{BB962C8B-B14F-4D97-AF65-F5344CB8AC3E}">
        <p14:creationId xmlns:p14="http://schemas.microsoft.com/office/powerpoint/2010/main" val="24755795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actoid: border">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063" y="44450"/>
            <a:ext cx="8586787"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fpo_hsc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884238"/>
            <a:ext cx="15049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457200" y="5715000"/>
            <a:ext cx="8229600" cy="457200"/>
          </a:xfrm>
        </p:spPr>
        <p:txBody>
          <a:bodyPr>
            <a:noAutofit/>
          </a:bodyPr>
          <a:lstStyle>
            <a:lvl1pPr marL="0" indent="0">
              <a:buFontTx/>
              <a:buNone/>
              <a:defRPr sz="1400">
                <a:solidFill>
                  <a:srgbClr val="7F7F7F"/>
                </a:solidFill>
              </a:defRPr>
            </a:lvl1pPr>
          </a:lstStyle>
          <a:p>
            <a:pPr lvl="0"/>
            <a:r>
              <a:rPr lang="en-US" dirty="0" smtClean="0"/>
              <a:t>Click to edit Master text styles</a:t>
            </a:r>
          </a:p>
        </p:txBody>
      </p:sp>
      <p:sp>
        <p:nvSpPr>
          <p:cNvPr id="13" name="Content Placeholder 3"/>
          <p:cNvSpPr>
            <a:spLocks noGrp="1"/>
          </p:cNvSpPr>
          <p:nvPr>
            <p:ph sz="half" idx="2"/>
          </p:nvPr>
        </p:nvSpPr>
        <p:spPr>
          <a:xfrm>
            <a:off x="997886" y="1780416"/>
            <a:ext cx="7064595" cy="3118560"/>
          </a:xfrm>
        </p:spPr>
        <p:txBody>
          <a:bodyPr>
            <a:noAutofit/>
          </a:bodyPr>
          <a:lstStyle>
            <a:lvl1pPr marL="0" indent="0">
              <a:buNone/>
              <a:defRPr sz="2200">
                <a:solidFill>
                  <a:schemeClr val="bg1">
                    <a:lumMod val="75000"/>
                    <a:lumOff val="25000"/>
                  </a:schemeClr>
                </a:solidFill>
              </a:defRPr>
            </a:lvl1pPr>
            <a:lvl2pPr>
              <a:defRPr sz="2400">
                <a:solidFill>
                  <a:schemeClr val="bg1">
                    <a:lumMod val="75000"/>
                    <a:lumOff val="25000"/>
                  </a:schemeClr>
                </a:solidFill>
              </a:defRPr>
            </a:lvl2pPr>
            <a:lvl3pPr>
              <a:defRPr sz="2400">
                <a:solidFill>
                  <a:schemeClr val="bg1">
                    <a:lumMod val="75000"/>
                    <a:lumOff val="25000"/>
                  </a:schemeClr>
                </a:solidFill>
              </a:defRPr>
            </a:lvl3pPr>
            <a:lvl4pPr>
              <a:defRPr sz="2400">
                <a:solidFill>
                  <a:schemeClr val="bg1">
                    <a:lumMod val="75000"/>
                    <a:lumOff val="25000"/>
                  </a:schemeClr>
                </a:solidFill>
              </a:defRPr>
            </a:lvl4pPr>
            <a:lvl5pPr>
              <a:defRPr sz="2400">
                <a:solidFill>
                  <a:schemeClr val="bg1">
                    <a:lumMod val="75000"/>
                    <a:lumOff val="25000"/>
                  </a:schemeClr>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6" name="Title 1"/>
          <p:cNvSpPr>
            <a:spLocks noGrp="1"/>
          </p:cNvSpPr>
          <p:nvPr>
            <p:ph type="title"/>
          </p:nvPr>
        </p:nvSpPr>
        <p:spPr>
          <a:xfrm>
            <a:off x="822694" y="753779"/>
            <a:ext cx="4063067" cy="777875"/>
          </a:xfrm>
        </p:spPr>
        <p:txBody>
          <a:bodyPr lIns="274320" tIns="228600" rIns="274320" bIns="228600"/>
          <a:lstStyle>
            <a:lvl1pPr>
              <a:defRPr sz="2200" cap="all" spc="100">
                <a:solidFill>
                  <a:schemeClr val="accent1"/>
                </a:solidFill>
              </a:defRPr>
            </a:lvl1pPr>
          </a:lstStyle>
          <a:p>
            <a:r>
              <a:rPr lang="en-US"/>
              <a:t>Click to edit Master title style</a:t>
            </a:r>
          </a:p>
        </p:txBody>
      </p:sp>
      <p:sp>
        <p:nvSpPr>
          <p:cNvPr id="8" name="Date Placeholder 2"/>
          <p:cNvSpPr>
            <a:spLocks noGrp="1"/>
          </p:cNvSpPr>
          <p:nvPr>
            <p:ph type="dt" sz="half" idx="15"/>
          </p:nvPr>
        </p:nvSpPr>
        <p:spPr/>
        <p:txBody>
          <a:bodyPr/>
          <a:lstStyle>
            <a:lvl1pPr>
              <a:defRPr/>
            </a:lvl1pPr>
          </a:lstStyle>
          <a:p>
            <a:pPr>
              <a:defRPr/>
            </a:pPr>
            <a:fld id="{19994527-5B4B-48D9-8D1B-5CA3CBB457A5}" type="datetime1">
              <a:rPr lang="en-US" altLang="en-US"/>
              <a:pPr>
                <a:defRPr/>
              </a:pPr>
              <a:t>1/17/2018</a:t>
            </a:fld>
            <a:endParaRPr lang="en-US" altLang="en-US"/>
          </a:p>
        </p:txBody>
      </p:sp>
      <p:sp>
        <p:nvSpPr>
          <p:cNvPr id="9" name="Footer Placeholder 3"/>
          <p:cNvSpPr>
            <a:spLocks noGrp="1"/>
          </p:cNvSpPr>
          <p:nvPr>
            <p:ph type="ftr" sz="quarter" idx="16"/>
          </p:nvPr>
        </p:nvSpPr>
        <p:spPr/>
        <p:txBody>
          <a:bodyPr/>
          <a:lstStyle>
            <a:lvl1pPr>
              <a:defRPr/>
            </a:lvl1pPr>
          </a:lstStyle>
          <a:p>
            <a:pPr>
              <a:defRPr/>
            </a:pPr>
            <a:r>
              <a:rPr lang="en-US"/>
              <a:t>Hawaii Seafood Council</a:t>
            </a:r>
          </a:p>
        </p:txBody>
      </p:sp>
      <p:sp>
        <p:nvSpPr>
          <p:cNvPr id="10" name="Slide Number Placeholder 4"/>
          <p:cNvSpPr>
            <a:spLocks noGrp="1"/>
          </p:cNvSpPr>
          <p:nvPr>
            <p:ph type="sldNum" sz="quarter" idx="17"/>
          </p:nvPr>
        </p:nvSpPr>
        <p:spPr/>
        <p:txBody>
          <a:bodyPr/>
          <a:lstStyle>
            <a:lvl1pPr>
              <a:defRPr/>
            </a:lvl1pPr>
          </a:lstStyle>
          <a:p>
            <a:pPr>
              <a:defRPr/>
            </a:pPr>
            <a:fld id="{BE702732-61C0-4A68-97A6-3538D9F75A6E}" type="slidenum">
              <a:rPr lang="en-US" altLang="en-US"/>
              <a:pPr>
                <a:defRPr/>
              </a:pPr>
              <a:t>‹#›</a:t>
            </a:fld>
            <a:endParaRPr lang="en-US" altLang="en-US"/>
          </a:p>
        </p:txBody>
      </p:sp>
    </p:spTree>
    <p:extLst>
      <p:ext uri="{BB962C8B-B14F-4D97-AF65-F5344CB8AC3E}">
        <p14:creationId xmlns:p14="http://schemas.microsoft.com/office/powerpoint/2010/main" val="280769848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457200" y="5715000"/>
            <a:ext cx="8229600" cy="457200"/>
          </a:xfrm>
        </p:spPr>
        <p:txBody>
          <a:bodyPr>
            <a:noAutofit/>
          </a:bodyPr>
          <a:lstStyle>
            <a:lvl1pPr marL="0" indent="0">
              <a:buFontTx/>
              <a:buNone/>
              <a:defRPr sz="1400">
                <a:solidFill>
                  <a:schemeClr val="bg1">
                    <a:lumMod val="50000"/>
                    <a:lumOff val="50000"/>
                  </a:schemeClr>
                </a:solidFill>
              </a:defRPr>
            </a:lvl1pPr>
          </a:lstStyle>
          <a:p>
            <a:pPr lvl="0"/>
            <a:r>
              <a:rPr lang="en-US" dirty="0" smtClean="0"/>
              <a:t>Click to edit Master text styles</a:t>
            </a:r>
          </a:p>
        </p:txBody>
      </p:sp>
      <p:sp>
        <p:nvSpPr>
          <p:cNvPr id="3" name="Date Placeholder 1"/>
          <p:cNvSpPr>
            <a:spLocks noGrp="1"/>
          </p:cNvSpPr>
          <p:nvPr>
            <p:ph type="dt" sz="half" idx="15"/>
          </p:nvPr>
        </p:nvSpPr>
        <p:spPr/>
        <p:txBody>
          <a:bodyPr/>
          <a:lstStyle>
            <a:lvl1pPr>
              <a:defRPr/>
            </a:lvl1pPr>
          </a:lstStyle>
          <a:p>
            <a:pPr>
              <a:defRPr/>
            </a:pPr>
            <a:fld id="{F2FE8AE3-416D-4822-A4E6-73AA03DFF1CD}" type="datetime1">
              <a:rPr lang="en-US" altLang="en-US"/>
              <a:pPr>
                <a:defRPr/>
              </a:pPr>
              <a:t>1/17/2018</a:t>
            </a:fld>
            <a:endParaRPr lang="en-US" altLang="en-US"/>
          </a:p>
        </p:txBody>
      </p:sp>
      <p:sp>
        <p:nvSpPr>
          <p:cNvPr id="4" name="Footer Placeholder 2"/>
          <p:cNvSpPr>
            <a:spLocks noGrp="1"/>
          </p:cNvSpPr>
          <p:nvPr>
            <p:ph type="ftr" sz="quarter" idx="16"/>
          </p:nvPr>
        </p:nvSpPr>
        <p:spPr>
          <a:xfrm>
            <a:off x="457200" y="6356350"/>
            <a:ext cx="1905000" cy="365125"/>
          </a:xfrm>
        </p:spPr>
        <p:txBody>
          <a:bodyPr/>
          <a:lstStyle>
            <a:lvl1pPr>
              <a:defRPr>
                <a:solidFill>
                  <a:srgbClr val="7F7F7F">
                    <a:alpha val="50000"/>
                  </a:srgbClr>
                </a:solidFill>
              </a:defRPr>
            </a:lvl1pPr>
          </a:lstStyle>
          <a:p>
            <a:pPr>
              <a:defRPr/>
            </a:pPr>
            <a:r>
              <a:rPr lang="en-US"/>
              <a:t>Hawaii Seafood Council</a:t>
            </a:r>
          </a:p>
        </p:txBody>
      </p:sp>
      <p:sp>
        <p:nvSpPr>
          <p:cNvPr id="6" name="Slide Number Placeholder 3"/>
          <p:cNvSpPr>
            <a:spLocks noGrp="1"/>
          </p:cNvSpPr>
          <p:nvPr>
            <p:ph type="sldNum" sz="quarter" idx="17"/>
          </p:nvPr>
        </p:nvSpPr>
        <p:spPr/>
        <p:txBody>
          <a:bodyPr/>
          <a:lstStyle>
            <a:lvl1pPr>
              <a:defRPr/>
            </a:lvl1pPr>
          </a:lstStyle>
          <a:p>
            <a:pPr>
              <a:defRPr/>
            </a:pPr>
            <a:fld id="{7319AF9C-2B9D-48C8-A7F0-74197C3A8768}" type="slidenum">
              <a:rPr lang="en-US" altLang="en-US"/>
              <a:pPr>
                <a:defRPr/>
              </a:pPr>
              <a:t>‹#›</a:t>
            </a:fld>
            <a:endParaRPr lang="en-US" altLang="en-US"/>
          </a:p>
        </p:txBody>
      </p:sp>
    </p:spTree>
    <p:extLst>
      <p:ext uri="{BB962C8B-B14F-4D97-AF65-F5344CB8AC3E}">
        <p14:creationId xmlns:p14="http://schemas.microsoft.com/office/powerpoint/2010/main" val="258880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9" name="Picture Placeholder 7"/>
          <p:cNvSpPr>
            <a:spLocks noGrp="1"/>
          </p:cNvSpPr>
          <p:nvPr>
            <p:ph type="pic" sz="quarter" idx="15"/>
          </p:nvPr>
        </p:nvSpPr>
        <p:spPr>
          <a:xfrm>
            <a:off x="0" y="0"/>
            <a:ext cx="9144000" cy="6858000"/>
          </a:xfrm>
        </p:spPr>
        <p:txBody>
          <a:bodyPr rtlCol="0">
            <a:noAutofit/>
          </a:bodyPr>
          <a:lstStyle>
            <a:lvl1pPr marL="0" indent="0">
              <a:buNone/>
              <a:defRPr/>
            </a:lvl1pPr>
          </a:lstStyle>
          <a:p>
            <a:pPr lvl="0"/>
            <a:r>
              <a:rPr lang="en-US" noProof="0"/>
              <a:t>Drag picture to placeholder or click icon to add</a:t>
            </a:r>
          </a:p>
        </p:txBody>
      </p:sp>
      <p:sp>
        <p:nvSpPr>
          <p:cNvPr id="11" name="Title 1"/>
          <p:cNvSpPr>
            <a:spLocks noGrp="1"/>
          </p:cNvSpPr>
          <p:nvPr>
            <p:ph type="ctrTitle"/>
          </p:nvPr>
        </p:nvSpPr>
        <p:spPr>
          <a:xfrm>
            <a:off x="4773117" y="0"/>
            <a:ext cx="3472925" cy="6858000"/>
          </a:xfrm>
          <a:solidFill>
            <a:schemeClr val="tx1">
              <a:lumMod val="75000"/>
              <a:lumOff val="25000"/>
            </a:schemeClr>
          </a:solidFill>
        </p:spPr>
        <p:txBody>
          <a:bodyPr lIns="457200" tIns="685800" rIns="457200" bIns="3657600">
            <a:noAutofit/>
          </a:bodyPr>
          <a:lstStyle>
            <a:lvl1pPr>
              <a:defRPr sz="2400" baseline="0">
                <a:solidFill>
                  <a:srgbClr val="00A5D9"/>
                </a:solidFill>
              </a:defRPr>
            </a:lvl1pPr>
          </a:lstStyle>
          <a:p>
            <a:r>
              <a:rPr lang="en-US" dirty="0"/>
              <a:t>Click to edit Master title style</a:t>
            </a:r>
          </a:p>
        </p:txBody>
      </p:sp>
      <p:sp>
        <p:nvSpPr>
          <p:cNvPr id="18" name="Subtitle 2"/>
          <p:cNvSpPr>
            <a:spLocks noGrp="1"/>
          </p:cNvSpPr>
          <p:nvPr>
            <p:ph type="subTitle" idx="1"/>
          </p:nvPr>
        </p:nvSpPr>
        <p:spPr>
          <a:xfrm>
            <a:off x="5198042" y="3194658"/>
            <a:ext cx="2667000" cy="1143000"/>
          </a:xfrm>
        </p:spPr>
        <p:txBody>
          <a:bodyPr anchor="b">
            <a:noAutofit/>
          </a:bodyPr>
          <a:lstStyle>
            <a:lvl1pPr marL="0" indent="0" algn="l">
              <a:buNone/>
              <a:defRPr sz="1800" baseline="0">
                <a:solidFill>
                  <a:srgbClr val="0046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Picture Placeholder 9"/>
          <p:cNvSpPr>
            <a:spLocks noGrp="1"/>
          </p:cNvSpPr>
          <p:nvPr>
            <p:ph type="pic" sz="quarter" idx="16"/>
          </p:nvPr>
        </p:nvSpPr>
        <p:spPr>
          <a:xfrm>
            <a:off x="5198042" y="4515328"/>
            <a:ext cx="2641600" cy="1042987"/>
          </a:xfrm>
        </p:spPr>
        <p:txBody>
          <a:bodyPr rtlCol="0">
            <a:noAutofit/>
          </a:bodyPr>
          <a:lstStyle>
            <a:lvl1pPr marL="0" indent="0">
              <a:buNone/>
              <a:defRPr baseline="0"/>
            </a:lvl1pPr>
          </a:lstStyle>
          <a:p>
            <a:pPr lvl="0"/>
            <a:r>
              <a:rPr lang="en-US" noProof="0"/>
              <a:t>Drag picture to placeholder or click icon to add</a:t>
            </a:r>
          </a:p>
        </p:txBody>
      </p:sp>
      <p:sp>
        <p:nvSpPr>
          <p:cNvPr id="10" name="Text Placeholder 10"/>
          <p:cNvSpPr>
            <a:spLocks noGrp="1"/>
          </p:cNvSpPr>
          <p:nvPr>
            <p:ph type="body" sz="quarter" idx="14"/>
          </p:nvPr>
        </p:nvSpPr>
        <p:spPr>
          <a:xfrm>
            <a:off x="5197424" y="5715000"/>
            <a:ext cx="2763339" cy="457200"/>
          </a:xfrm>
        </p:spPr>
        <p:txBody>
          <a:bodyPr>
            <a:noAutofit/>
          </a:bodyPr>
          <a:lstStyle>
            <a:lvl1pPr marL="0" indent="0">
              <a:buFontTx/>
              <a:buNone/>
              <a:defRPr sz="1600">
                <a:solidFill>
                  <a:srgbClr val="7F7F7F"/>
                </a:solidFill>
              </a:defRPr>
            </a:lvl1pPr>
          </a:lstStyle>
          <a:p>
            <a:pPr lvl="0"/>
            <a:r>
              <a:rPr lang="en-US" dirty="0" smtClean="0"/>
              <a:t>Click to edit Master text styles</a:t>
            </a:r>
          </a:p>
        </p:txBody>
      </p:sp>
      <p:sp>
        <p:nvSpPr>
          <p:cNvPr id="7" name="Date Placeholder 3"/>
          <p:cNvSpPr>
            <a:spLocks noGrp="1"/>
          </p:cNvSpPr>
          <p:nvPr>
            <p:ph type="dt" sz="half" idx="17"/>
          </p:nvPr>
        </p:nvSpPr>
        <p:spPr/>
        <p:txBody>
          <a:bodyPr/>
          <a:lstStyle>
            <a:lvl1pPr>
              <a:defRPr/>
            </a:lvl1pPr>
          </a:lstStyle>
          <a:p>
            <a:pPr>
              <a:defRPr/>
            </a:pPr>
            <a:fld id="{48AD7A13-6073-4BB9-9E84-670BED457E71}" type="datetime1">
              <a:rPr lang="en-US" altLang="en-US"/>
              <a:pPr>
                <a:defRPr/>
              </a:pPr>
              <a:t>1/17/2018</a:t>
            </a:fld>
            <a:endParaRPr lang="en-US" altLang="en-US"/>
          </a:p>
        </p:txBody>
      </p:sp>
      <p:sp>
        <p:nvSpPr>
          <p:cNvPr id="8" name="Footer Placeholder 4"/>
          <p:cNvSpPr>
            <a:spLocks noGrp="1"/>
          </p:cNvSpPr>
          <p:nvPr>
            <p:ph type="ftr" sz="quarter" idx="18"/>
          </p:nvPr>
        </p:nvSpPr>
        <p:spPr>
          <a:xfrm>
            <a:off x="457200" y="6356350"/>
            <a:ext cx="1917700" cy="365125"/>
          </a:xfrm>
        </p:spPr>
        <p:txBody>
          <a:bodyPr/>
          <a:lstStyle>
            <a:lvl1pPr>
              <a:defRPr>
                <a:solidFill>
                  <a:srgbClr val="7F7F7F">
                    <a:alpha val="50000"/>
                  </a:srgbClr>
                </a:solidFill>
              </a:defRPr>
            </a:lvl1pPr>
          </a:lstStyle>
          <a:p>
            <a:pPr>
              <a:defRPr/>
            </a:pPr>
            <a:r>
              <a:rPr lang="en-US"/>
              <a:t>Hawaii Seafood Council</a:t>
            </a:r>
          </a:p>
        </p:txBody>
      </p:sp>
      <p:sp>
        <p:nvSpPr>
          <p:cNvPr id="12" name="Slide Number Placeholder 5"/>
          <p:cNvSpPr>
            <a:spLocks noGrp="1"/>
          </p:cNvSpPr>
          <p:nvPr>
            <p:ph type="sldNum" sz="quarter" idx="19"/>
          </p:nvPr>
        </p:nvSpPr>
        <p:spPr/>
        <p:txBody>
          <a:bodyPr/>
          <a:lstStyle>
            <a:lvl1pPr>
              <a:defRPr/>
            </a:lvl1pPr>
          </a:lstStyle>
          <a:p>
            <a:pPr>
              <a:defRPr/>
            </a:pPr>
            <a:fld id="{DABACBE8-0FCA-4461-9228-9B9DBA1FCEA4}" type="slidenum">
              <a:rPr lang="en-US" altLang="en-US"/>
              <a:pPr>
                <a:defRPr/>
              </a:pPr>
              <a:t>‹#›</a:t>
            </a:fld>
            <a:endParaRPr lang="en-US" altLang="en-US"/>
          </a:p>
        </p:txBody>
      </p:sp>
    </p:spTree>
    <p:extLst>
      <p:ext uri="{BB962C8B-B14F-4D97-AF65-F5344CB8AC3E}">
        <p14:creationId xmlns:p14="http://schemas.microsoft.com/office/powerpoint/2010/main" val="130723397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6" name="Rectangle 5"/>
          <p:cNvSpPr/>
          <p:nvPr/>
        </p:nvSpPr>
        <p:spPr>
          <a:xfrm>
            <a:off x="0" y="0"/>
            <a:ext cx="4581525" cy="6858000"/>
          </a:xfrm>
          <a:prstGeom prst="rect">
            <a:avLst/>
          </a:prstGeom>
          <a:solidFill>
            <a:srgbClr val="0046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Picture Placeholder 8"/>
          <p:cNvSpPr>
            <a:spLocks noGrp="1"/>
          </p:cNvSpPr>
          <p:nvPr>
            <p:ph type="pic" sz="quarter" idx="13"/>
          </p:nvPr>
        </p:nvSpPr>
        <p:spPr>
          <a:xfrm>
            <a:off x="4581213" y="0"/>
            <a:ext cx="4561200" cy="6858000"/>
          </a:xfrm>
        </p:spPr>
        <p:txBody>
          <a:bodyPr rtlCol="0">
            <a:noAutofit/>
          </a:bodyPr>
          <a:lstStyle>
            <a:lvl1pPr marL="0" indent="0">
              <a:buNone/>
              <a:defRPr/>
            </a:lvl1pPr>
          </a:lstStyle>
          <a:p>
            <a:pPr lvl="0"/>
            <a:r>
              <a:rPr lang="en-US" noProof="0" dirty="0" smtClean="0"/>
              <a:t>Drag picture to placeholder or click icon to add</a:t>
            </a:r>
            <a:endParaRPr lang="en-US" noProof="0" dirty="0"/>
          </a:p>
        </p:txBody>
      </p:sp>
      <p:sp>
        <p:nvSpPr>
          <p:cNvPr id="2" name="Title 1"/>
          <p:cNvSpPr>
            <a:spLocks noGrp="1"/>
          </p:cNvSpPr>
          <p:nvPr>
            <p:ph type="title"/>
          </p:nvPr>
        </p:nvSpPr>
        <p:spPr>
          <a:xfrm>
            <a:off x="457200" y="1110512"/>
            <a:ext cx="3457575" cy="1524856"/>
          </a:xfrm>
        </p:spPr>
        <p:txBody>
          <a:bodyPr anchor="b"/>
          <a:lstStyle>
            <a:lvl1pPr>
              <a:defRPr sz="2200" u="none" cap="all"/>
            </a:lvl1pPr>
          </a:lstStyle>
          <a:p>
            <a:r>
              <a:rPr lang="en-US"/>
              <a:t>Click to edit Master title style</a:t>
            </a:r>
          </a:p>
        </p:txBody>
      </p:sp>
      <p:sp>
        <p:nvSpPr>
          <p:cNvPr id="10" name="Text Placeholder 9"/>
          <p:cNvSpPr>
            <a:spLocks noGrp="1"/>
          </p:cNvSpPr>
          <p:nvPr>
            <p:ph type="body" sz="quarter" idx="15"/>
          </p:nvPr>
        </p:nvSpPr>
        <p:spPr>
          <a:xfrm>
            <a:off x="456830" y="2648705"/>
            <a:ext cx="3472699" cy="2847220"/>
          </a:xfrm>
        </p:spPr>
        <p:txBody>
          <a:bodyPr/>
          <a:lstStyle>
            <a:lvl1pPr marL="0" indent="0">
              <a:buFontTx/>
              <a:buNone/>
              <a:defRPr sz="2400">
                <a:solidFill>
                  <a:schemeClr val="tx1">
                    <a:lumMod val="95000"/>
                  </a:schemeClr>
                </a:solidFill>
              </a:defRPr>
            </a:lvl1pPr>
          </a:lstStyle>
          <a:p>
            <a:pPr lvl="0"/>
            <a:r>
              <a:rPr lang="en-US"/>
              <a:t>Click to edit Master text styles</a:t>
            </a:r>
          </a:p>
        </p:txBody>
      </p:sp>
      <p:sp>
        <p:nvSpPr>
          <p:cNvPr id="12" name="Text Placeholder 11"/>
          <p:cNvSpPr>
            <a:spLocks noGrp="1"/>
          </p:cNvSpPr>
          <p:nvPr>
            <p:ph type="body" sz="quarter" idx="16"/>
          </p:nvPr>
        </p:nvSpPr>
        <p:spPr>
          <a:xfrm>
            <a:off x="444500" y="5697538"/>
            <a:ext cx="3470275" cy="541337"/>
          </a:xfrm>
        </p:spPr>
        <p:txBody>
          <a:bodyPr/>
          <a:lstStyle>
            <a:lvl1pPr marL="0" indent="0">
              <a:buFontTx/>
              <a:buNone/>
              <a:defRPr sz="1600">
                <a:solidFill>
                  <a:schemeClr val="bg1">
                    <a:lumMod val="50000"/>
                    <a:lumOff val="50000"/>
                  </a:schemeClr>
                </a:solidFill>
              </a:defRPr>
            </a:lvl1pPr>
          </a:lstStyle>
          <a:p>
            <a:pPr lvl="0"/>
            <a:r>
              <a:rPr lang="en-US"/>
              <a:t>Click to edit Master text styles</a:t>
            </a:r>
          </a:p>
        </p:txBody>
      </p:sp>
      <p:sp>
        <p:nvSpPr>
          <p:cNvPr id="8" name="Date Placeholder 2"/>
          <p:cNvSpPr>
            <a:spLocks noGrp="1"/>
          </p:cNvSpPr>
          <p:nvPr>
            <p:ph type="dt" sz="half" idx="17"/>
          </p:nvPr>
        </p:nvSpPr>
        <p:spPr/>
        <p:txBody>
          <a:bodyPr/>
          <a:lstStyle>
            <a:lvl1pPr>
              <a:defRPr/>
            </a:lvl1pPr>
          </a:lstStyle>
          <a:p>
            <a:pPr>
              <a:defRPr/>
            </a:pPr>
            <a:fld id="{B18D7F5C-AB8F-43EE-BC21-818C51825DBB}" type="datetime1">
              <a:rPr lang="en-US" altLang="en-US"/>
              <a:pPr>
                <a:defRPr/>
              </a:pPr>
              <a:t>1/17/2018</a:t>
            </a:fld>
            <a:endParaRPr lang="en-US" altLang="en-US"/>
          </a:p>
        </p:txBody>
      </p:sp>
      <p:sp>
        <p:nvSpPr>
          <p:cNvPr id="9" name="Footer Placeholder 3"/>
          <p:cNvSpPr>
            <a:spLocks noGrp="1"/>
          </p:cNvSpPr>
          <p:nvPr>
            <p:ph type="ftr" sz="quarter" idx="18"/>
          </p:nvPr>
        </p:nvSpPr>
        <p:spPr/>
        <p:txBody>
          <a:bodyPr/>
          <a:lstStyle>
            <a:lvl1pPr>
              <a:defRPr/>
            </a:lvl1pPr>
          </a:lstStyle>
          <a:p>
            <a:pPr>
              <a:defRPr/>
            </a:pPr>
            <a:r>
              <a:rPr lang="en-US"/>
              <a:t>Hawaii Seafood Council</a:t>
            </a:r>
          </a:p>
        </p:txBody>
      </p:sp>
      <p:sp>
        <p:nvSpPr>
          <p:cNvPr id="11" name="Slide Number Placeholder 4"/>
          <p:cNvSpPr>
            <a:spLocks noGrp="1"/>
          </p:cNvSpPr>
          <p:nvPr>
            <p:ph type="sldNum" sz="quarter" idx="19"/>
          </p:nvPr>
        </p:nvSpPr>
        <p:spPr/>
        <p:txBody>
          <a:bodyPr/>
          <a:lstStyle>
            <a:lvl1pPr>
              <a:defRPr/>
            </a:lvl1pPr>
          </a:lstStyle>
          <a:p>
            <a:pPr>
              <a:defRPr/>
            </a:pPr>
            <a:fld id="{10682169-CF54-48C2-B316-E991772E9C09}" type="slidenum">
              <a:rPr lang="en-US" altLang="en-US"/>
              <a:pPr>
                <a:defRPr/>
              </a:pPr>
              <a:t>‹#›</a:t>
            </a:fld>
            <a:endParaRPr lang="en-US" altLang="en-US"/>
          </a:p>
        </p:txBody>
      </p:sp>
    </p:spTree>
    <p:extLst>
      <p:ext uri="{BB962C8B-B14F-4D97-AF65-F5344CB8AC3E}">
        <p14:creationId xmlns:p14="http://schemas.microsoft.com/office/powerpoint/2010/main" val="30427396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alternate)">
    <p:spTree>
      <p:nvGrpSpPr>
        <p:cNvPr id="1" name=""/>
        <p:cNvGrpSpPr/>
        <p:nvPr/>
      </p:nvGrpSpPr>
      <p:grpSpPr>
        <a:xfrm>
          <a:off x="0" y="0"/>
          <a:ext cx="0" cy="0"/>
          <a:chOff x="0" y="0"/>
          <a:chExt cx="0" cy="0"/>
        </a:xfrm>
      </p:grpSpPr>
      <p:sp>
        <p:nvSpPr>
          <p:cNvPr id="6" name="Rectangle 5"/>
          <p:cNvSpPr/>
          <p:nvPr/>
        </p:nvSpPr>
        <p:spPr>
          <a:xfrm>
            <a:off x="0" y="3600450"/>
            <a:ext cx="9144000" cy="3257550"/>
          </a:xfrm>
          <a:prstGeom prst="rect">
            <a:avLst/>
          </a:prstGeom>
          <a:solidFill>
            <a:srgbClr val="0046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Picture Placeholder 8"/>
          <p:cNvSpPr>
            <a:spLocks noGrp="1"/>
          </p:cNvSpPr>
          <p:nvPr>
            <p:ph type="pic" sz="quarter" idx="15"/>
          </p:nvPr>
        </p:nvSpPr>
        <p:spPr>
          <a:xfrm>
            <a:off x="0" y="0"/>
            <a:ext cx="9142413" cy="3600450"/>
          </a:xfrm>
        </p:spPr>
        <p:txBody>
          <a:bodyPr rtlCol="0">
            <a:noAutofit/>
          </a:bodyPr>
          <a:lstStyle>
            <a:lvl1pPr marL="0" indent="0">
              <a:buNone/>
              <a:defRPr/>
            </a:lvl1pPr>
          </a:lstStyle>
          <a:p>
            <a:pPr lvl="0"/>
            <a:r>
              <a:rPr lang="en-US" noProof="0" dirty="0" smtClean="0"/>
              <a:t>Drag picture to placeholder or click icon to add</a:t>
            </a:r>
            <a:endParaRPr lang="en-US" noProof="0" dirty="0"/>
          </a:p>
        </p:txBody>
      </p:sp>
      <p:sp>
        <p:nvSpPr>
          <p:cNvPr id="8" name="Text Placeholder 10"/>
          <p:cNvSpPr>
            <a:spLocks noGrp="1"/>
          </p:cNvSpPr>
          <p:nvPr>
            <p:ph type="body" sz="quarter" idx="14"/>
          </p:nvPr>
        </p:nvSpPr>
        <p:spPr>
          <a:xfrm>
            <a:off x="454158" y="5715000"/>
            <a:ext cx="8251598" cy="457200"/>
          </a:xfrm>
        </p:spPr>
        <p:txBody>
          <a:bodyPr>
            <a:noAutofit/>
          </a:bodyPr>
          <a:lstStyle>
            <a:lvl1pPr marL="0" indent="0">
              <a:buFontTx/>
              <a:buNone/>
              <a:defRPr sz="1600">
                <a:solidFill>
                  <a:schemeClr val="tx1">
                    <a:lumMod val="75000"/>
                  </a:schemeClr>
                </a:solidFill>
              </a:defRPr>
            </a:lvl1pPr>
          </a:lstStyle>
          <a:p>
            <a:pPr lvl="0"/>
            <a:r>
              <a:rPr lang="en-US" dirty="0" smtClean="0"/>
              <a:t>Click to edit Master text styles</a:t>
            </a:r>
          </a:p>
        </p:txBody>
      </p:sp>
      <p:sp>
        <p:nvSpPr>
          <p:cNvPr id="7" name="Text Placeholder 6"/>
          <p:cNvSpPr>
            <a:spLocks noGrp="1"/>
          </p:cNvSpPr>
          <p:nvPr>
            <p:ph type="body" sz="quarter" idx="13"/>
          </p:nvPr>
        </p:nvSpPr>
        <p:spPr>
          <a:xfrm>
            <a:off x="454158" y="4392613"/>
            <a:ext cx="8240713" cy="1309687"/>
          </a:xfrm>
        </p:spPr>
        <p:txBody>
          <a:bodyPr/>
          <a:lstStyle>
            <a:lvl1pPr marL="0" indent="0">
              <a:buFontTx/>
              <a:buNone/>
              <a:defRPr>
                <a:solidFill>
                  <a:schemeClr val="bg1">
                    <a:lumMod val="10000"/>
                    <a:lumOff val="90000"/>
                  </a:schemeClr>
                </a:solidFill>
              </a:defRPr>
            </a:lvl1pPr>
          </a:lstStyle>
          <a:p>
            <a:pPr lvl="0"/>
            <a:r>
              <a:rPr lang="en-US"/>
              <a:t>Click to edit Master text styles</a:t>
            </a:r>
          </a:p>
        </p:txBody>
      </p:sp>
      <p:sp>
        <p:nvSpPr>
          <p:cNvPr id="2" name="Title 1"/>
          <p:cNvSpPr>
            <a:spLocks noGrp="1"/>
          </p:cNvSpPr>
          <p:nvPr>
            <p:ph type="title"/>
          </p:nvPr>
        </p:nvSpPr>
        <p:spPr>
          <a:xfrm>
            <a:off x="454158" y="3608388"/>
            <a:ext cx="8229600" cy="784225"/>
          </a:xfrm>
        </p:spPr>
        <p:txBody>
          <a:bodyPr anchor="b"/>
          <a:lstStyle>
            <a:lvl1pPr>
              <a:defRPr sz="2200" cap="all"/>
            </a:lvl1pPr>
          </a:lstStyle>
          <a:p>
            <a:r>
              <a:rPr lang="en-US"/>
              <a:t>Click to edit Master title style</a:t>
            </a:r>
          </a:p>
        </p:txBody>
      </p:sp>
      <p:sp>
        <p:nvSpPr>
          <p:cNvPr id="9" name="Slide Number Placeholder 4"/>
          <p:cNvSpPr>
            <a:spLocks noGrp="1"/>
          </p:cNvSpPr>
          <p:nvPr>
            <p:ph type="sldNum" sz="quarter" idx="16"/>
          </p:nvPr>
        </p:nvSpPr>
        <p:spPr/>
        <p:txBody>
          <a:bodyPr/>
          <a:lstStyle>
            <a:lvl1pPr>
              <a:defRPr/>
            </a:lvl1pPr>
          </a:lstStyle>
          <a:p>
            <a:pPr>
              <a:defRPr/>
            </a:pPr>
            <a:fld id="{DE6857E0-B118-4BF3-99CD-C3C1411B7DAB}" type="slidenum">
              <a:rPr lang="en-US" altLang="en-US"/>
              <a:pPr>
                <a:defRPr/>
              </a:pPr>
              <a:t>‹#›</a:t>
            </a:fld>
            <a:endParaRPr lang="en-US" altLang="en-US"/>
          </a:p>
        </p:txBody>
      </p:sp>
      <p:sp>
        <p:nvSpPr>
          <p:cNvPr id="11" name="Date Placeholder 2"/>
          <p:cNvSpPr>
            <a:spLocks noGrp="1"/>
          </p:cNvSpPr>
          <p:nvPr>
            <p:ph type="dt" sz="half" idx="17"/>
          </p:nvPr>
        </p:nvSpPr>
        <p:spPr/>
        <p:txBody>
          <a:bodyPr/>
          <a:lstStyle>
            <a:lvl1pPr>
              <a:defRPr/>
            </a:lvl1pPr>
          </a:lstStyle>
          <a:p>
            <a:pPr>
              <a:defRPr/>
            </a:pPr>
            <a:fld id="{145E08E6-4279-474F-8E7A-62BAE6393882}" type="datetime1">
              <a:rPr lang="en-US" altLang="en-US"/>
              <a:pPr>
                <a:defRPr/>
              </a:pPr>
              <a:t>1/17/2018</a:t>
            </a:fld>
            <a:endParaRPr lang="en-US" altLang="en-US"/>
          </a:p>
        </p:txBody>
      </p:sp>
      <p:sp>
        <p:nvSpPr>
          <p:cNvPr id="12" name="Footer Placeholder 3"/>
          <p:cNvSpPr>
            <a:spLocks noGrp="1"/>
          </p:cNvSpPr>
          <p:nvPr>
            <p:ph type="ftr" sz="quarter" idx="18"/>
          </p:nvPr>
        </p:nvSpPr>
        <p:spPr/>
        <p:txBody>
          <a:bodyPr/>
          <a:lstStyle>
            <a:lvl1pPr>
              <a:defRPr/>
            </a:lvl1pPr>
          </a:lstStyle>
          <a:p>
            <a:pPr>
              <a:defRPr/>
            </a:pPr>
            <a:r>
              <a:rPr lang="en-US"/>
              <a:t>Hawaii Seafood Council</a:t>
            </a:r>
          </a:p>
        </p:txBody>
      </p:sp>
    </p:spTree>
    <p:extLst>
      <p:ext uri="{BB962C8B-B14F-4D97-AF65-F5344CB8AC3E}">
        <p14:creationId xmlns:p14="http://schemas.microsoft.com/office/powerpoint/2010/main" val="196120551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00" cap="all">
                <a:solidFill>
                  <a:schemeClr val="tx1">
                    <a:lumMod val="50000"/>
                  </a:schemeClr>
                </a:solidFill>
              </a:defRPr>
            </a:lvl1pPr>
          </a:lstStyle>
          <a:p>
            <a:r>
              <a:rPr lang="en-US"/>
              <a:t>Click to edit Master title style</a:t>
            </a:r>
          </a:p>
        </p:txBody>
      </p:sp>
      <p:sp>
        <p:nvSpPr>
          <p:cNvPr id="7" name="Text Placeholder 6"/>
          <p:cNvSpPr>
            <a:spLocks noGrp="1"/>
          </p:cNvSpPr>
          <p:nvPr>
            <p:ph type="body" sz="quarter" idx="13"/>
          </p:nvPr>
        </p:nvSpPr>
        <p:spPr>
          <a:xfrm>
            <a:off x="447675" y="890589"/>
            <a:ext cx="8233149" cy="552450"/>
          </a:xfrm>
        </p:spPr>
        <p:txBody>
          <a:bodyPr/>
          <a:lstStyle>
            <a:lvl1pPr marL="0" indent="0">
              <a:buFontTx/>
              <a:buNone/>
              <a:defRPr sz="2400">
                <a:solidFill>
                  <a:srgbClr val="004680"/>
                </a:solidFill>
              </a:defRPr>
            </a:lvl1pPr>
          </a:lstStyle>
          <a:p>
            <a:pPr lvl="0"/>
            <a:r>
              <a:rPr lang="en-US"/>
              <a:t>Click to edit Master text styles</a:t>
            </a:r>
          </a:p>
        </p:txBody>
      </p:sp>
      <p:sp>
        <p:nvSpPr>
          <p:cNvPr id="11" name="Content Placeholder 10"/>
          <p:cNvSpPr>
            <a:spLocks noGrp="1"/>
          </p:cNvSpPr>
          <p:nvPr>
            <p:ph sz="quarter" idx="15"/>
          </p:nvPr>
        </p:nvSpPr>
        <p:spPr>
          <a:xfrm>
            <a:off x="447675" y="1590676"/>
            <a:ext cx="8233149" cy="3824288"/>
          </a:xfrm>
        </p:spPr>
        <p:txBody>
          <a:bodyPr/>
          <a:lstStyle/>
          <a:p>
            <a:pPr lvl="0"/>
            <a:r>
              <a:rPr lang="en-US"/>
              <a:t>Click to edit Master text styles</a:t>
            </a:r>
          </a:p>
        </p:txBody>
      </p:sp>
      <p:sp>
        <p:nvSpPr>
          <p:cNvPr id="14" name="Text Placeholder 13"/>
          <p:cNvSpPr>
            <a:spLocks noGrp="1"/>
          </p:cNvSpPr>
          <p:nvPr>
            <p:ph type="body" sz="quarter" idx="16"/>
          </p:nvPr>
        </p:nvSpPr>
        <p:spPr>
          <a:xfrm>
            <a:off x="447674" y="5715000"/>
            <a:ext cx="8233149" cy="441325"/>
          </a:xfrm>
        </p:spPr>
        <p:txBody>
          <a:bodyPr/>
          <a:lstStyle>
            <a:lvl1pPr marL="0" indent="0">
              <a:buFontTx/>
              <a:buNone/>
              <a:defRPr sz="1400" baseline="0">
                <a:solidFill>
                  <a:schemeClr val="tx1">
                    <a:lumMod val="50000"/>
                  </a:schemeClr>
                </a:solidFill>
              </a:defRPr>
            </a:lvl1pPr>
          </a:lstStyle>
          <a:p>
            <a:pPr lvl="0"/>
            <a:r>
              <a:rPr lang="en-US"/>
              <a:t>Click to edit Master text styles</a:t>
            </a:r>
          </a:p>
        </p:txBody>
      </p:sp>
      <p:sp>
        <p:nvSpPr>
          <p:cNvPr id="6" name="Date Placeholder 3"/>
          <p:cNvSpPr>
            <a:spLocks noGrp="1"/>
          </p:cNvSpPr>
          <p:nvPr>
            <p:ph type="dt" sz="half" idx="17"/>
          </p:nvPr>
        </p:nvSpPr>
        <p:spPr/>
        <p:txBody>
          <a:bodyPr/>
          <a:lstStyle>
            <a:lvl1pPr>
              <a:defRPr/>
            </a:lvl1pPr>
          </a:lstStyle>
          <a:p>
            <a:pPr>
              <a:defRPr/>
            </a:pPr>
            <a:fld id="{96D302D1-8519-4115-B124-9CDEDD36F7BD}" type="datetime1">
              <a:rPr lang="en-US" altLang="en-US"/>
              <a:pPr>
                <a:defRPr/>
              </a:pPr>
              <a:t>1/17/2018</a:t>
            </a:fld>
            <a:endParaRPr lang="en-US" altLang="en-US"/>
          </a:p>
        </p:txBody>
      </p:sp>
      <p:sp>
        <p:nvSpPr>
          <p:cNvPr id="8" name="Footer Placeholder 4"/>
          <p:cNvSpPr>
            <a:spLocks noGrp="1"/>
          </p:cNvSpPr>
          <p:nvPr>
            <p:ph type="ftr" sz="quarter" idx="18"/>
          </p:nvPr>
        </p:nvSpPr>
        <p:spPr/>
        <p:txBody>
          <a:bodyPr/>
          <a:lstStyle>
            <a:lvl1pPr>
              <a:defRPr/>
            </a:lvl1pPr>
          </a:lstStyle>
          <a:p>
            <a:pPr>
              <a:defRPr/>
            </a:pPr>
            <a:r>
              <a:rPr lang="en-US"/>
              <a:t>Hawaii Seafood Council</a:t>
            </a:r>
          </a:p>
        </p:txBody>
      </p:sp>
      <p:sp>
        <p:nvSpPr>
          <p:cNvPr id="9" name="Slide Number Placeholder 5"/>
          <p:cNvSpPr>
            <a:spLocks noGrp="1"/>
          </p:cNvSpPr>
          <p:nvPr>
            <p:ph type="sldNum" sz="quarter" idx="19"/>
          </p:nvPr>
        </p:nvSpPr>
        <p:spPr/>
        <p:txBody>
          <a:bodyPr/>
          <a:lstStyle>
            <a:lvl1pPr>
              <a:defRPr/>
            </a:lvl1pPr>
          </a:lstStyle>
          <a:p>
            <a:pPr>
              <a:defRPr/>
            </a:pPr>
            <a:fld id="{59D03F68-9B7F-47FB-82E4-0B8F79C5B3D2}" type="slidenum">
              <a:rPr lang="en-US" altLang="en-US"/>
              <a:pPr>
                <a:defRPr/>
              </a:pPr>
              <a:t>‹#›</a:t>
            </a:fld>
            <a:endParaRPr lang="en-US" altLang="en-US"/>
          </a:p>
        </p:txBody>
      </p:sp>
    </p:spTree>
    <p:extLst>
      <p:ext uri="{BB962C8B-B14F-4D97-AF65-F5344CB8AC3E}">
        <p14:creationId xmlns:p14="http://schemas.microsoft.com/office/powerpoint/2010/main" val="415516579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461665"/>
          </a:xfrm>
        </p:spPr>
        <p:txBody>
          <a:bodyPr/>
          <a:lstStyle>
            <a:lvl1pPr>
              <a:defRPr sz="1400" cap="all">
                <a:solidFill>
                  <a:schemeClr val="tx1">
                    <a:lumMod val="50000"/>
                  </a:schemeClr>
                </a:solidFill>
              </a:defRPr>
            </a:lvl1pPr>
          </a:lstStyle>
          <a:p>
            <a:r>
              <a:rPr lang="en-US"/>
              <a:t>Click to edit Master title style</a:t>
            </a:r>
          </a:p>
        </p:txBody>
      </p:sp>
      <p:sp>
        <p:nvSpPr>
          <p:cNvPr id="7" name="Text Placeholder 6"/>
          <p:cNvSpPr>
            <a:spLocks noGrp="1"/>
          </p:cNvSpPr>
          <p:nvPr>
            <p:ph type="body" sz="quarter" idx="13"/>
          </p:nvPr>
        </p:nvSpPr>
        <p:spPr>
          <a:xfrm>
            <a:off x="447675" y="890589"/>
            <a:ext cx="8233149" cy="552450"/>
          </a:xfrm>
        </p:spPr>
        <p:txBody>
          <a:bodyPr/>
          <a:lstStyle>
            <a:lvl1pPr marL="0" indent="0">
              <a:buFontTx/>
              <a:buNone/>
              <a:defRPr sz="2400">
                <a:solidFill>
                  <a:srgbClr val="004680"/>
                </a:solidFill>
              </a:defRPr>
            </a:lvl1pPr>
          </a:lstStyle>
          <a:p>
            <a:pPr lvl="0"/>
            <a:r>
              <a:rPr lang="en-US"/>
              <a:t>Click to edit Master text styles</a:t>
            </a:r>
          </a:p>
        </p:txBody>
      </p:sp>
      <p:sp>
        <p:nvSpPr>
          <p:cNvPr id="15" name="Content Placeholder 14"/>
          <p:cNvSpPr>
            <a:spLocks noGrp="1"/>
          </p:cNvSpPr>
          <p:nvPr>
            <p:ph sz="quarter" idx="19"/>
          </p:nvPr>
        </p:nvSpPr>
        <p:spPr>
          <a:xfrm>
            <a:off x="451143" y="1568450"/>
            <a:ext cx="4038307" cy="4038306"/>
          </a:xfrm>
        </p:spPr>
        <p:txBody>
          <a:bodyPr/>
          <a:lstStyle/>
          <a:p>
            <a:pPr lvl="0"/>
            <a:r>
              <a:rPr lang="en-US"/>
              <a:t>Click to edit Master text styles</a:t>
            </a:r>
          </a:p>
        </p:txBody>
      </p:sp>
      <p:sp>
        <p:nvSpPr>
          <p:cNvPr id="16" name="Content Placeholder 14"/>
          <p:cNvSpPr>
            <a:spLocks noGrp="1"/>
          </p:cNvSpPr>
          <p:nvPr>
            <p:ph sz="quarter" idx="20"/>
          </p:nvPr>
        </p:nvSpPr>
        <p:spPr>
          <a:xfrm>
            <a:off x="4645102" y="1568450"/>
            <a:ext cx="4038307" cy="4038306"/>
          </a:xfrm>
        </p:spPr>
        <p:txBody>
          <a:bodyPr/>
          <a:lstStyle/>
          <a:p>
            <a:pPr lvl="0"/>
            <a:r>
              <a:rPr lang="en-US"/>
              <a:t>Click to edit Master text styles</a:t>
            </a:r>
          </a:p>
        </p:txBody>
      </p:sp>
      <p:sp>
        <p:nvSpPr>
          <p:cNvPr id="18" name="Text Placeholder 17"/>
          <p:cNvSpPr>
            <a:spLocks noGrp="1"/>
          </p:cNvSpPr>
          <p:nvPr>
            <p:ph type="body" sz="quarter" idx="21"/>
          </p:nvPr>
        </p:nvSpPr>
        <p:spPr>
          <a:xfrm>
            <a:off x="451143" y="5711912"/>
            <a:ext cx="8237245" cy="454025"/>
          </a:xfrm>
        </p:spPr>
        <p:txBody>
          <a:bodyPr/>
          <a:lstStyle>
            <a:lvl1pPr marL="0" indent="0">
              <a:buFontTx/>
              <a:buNone/>
              <a:defRPr sz="1400" baseline="0">
                <a:solidFill>
                  <a:schemeClr val="tx1">
                    <a:lumMod val="50000"/>
                  </a:schemeClr>
                </a:solidFill>
              </a:defRPr>
            </a:lvl1pPr>
          </a:lstStyle>
          <a:p>
            <a:pPr lvl="0"/>
            <a:r>
              <a:rPr lang="en-US"/>
              <a:t>Click to edit Master text styles</a:t>
            </a:r>
          </a:p>
        </p:txBody>
      </p:sp>
      <p:sp>
        <p:nvSpPr>
          <p:cNvPr id="8" name="Date Placeholder 3"/>
          <p:cNvSpPr>
            <a:spLocks noGrp="1"/>
          </p:cNvSpPr>
          <p:nvPr>
            <p:ph type="dt" sz="half" idx="22"/>
          </p:nvPr>
        </p:nvSpPr>
        <p:spPr/>
        <p:txBody>
          <a:bodyPr/>
          <a:lstStyle>
            <a:lvl1pPr>
              <a:defRPr/>
            </a:lvl1pPr>
          </a:lstStyle>
          <a:p>
            <a:pPr>
              <a:defRPr/>
            </a:pPr>
            <a:fld id="{64A0093B-AE81-409B-AA91-A8444B387C45}" type="datetime1">
              <a:rPr lang="en-US" altLang="en-US"/>
              <a:pPr>
                <a:defRPr/>
              </a:pPr>
              <a:t>1/17/2018</a:t>
            </a:fld>
            <a:endParaRPr lang="en-US" altLang="en-US"/>
          </a:p>
        </p:txBody>
      </p:sp>
      <p:sp>
        <p:nvSpPr>
          <p:cNvPr id="9" name="Footer Placeholder 4"/>
          <p:cNvSpPr>
            <a:spLocks noGrp="1"/>
          </p:cNvSpPr>
          <p:nvPr>
            <p:ph type="ftr" sz="quarter" idx="23"/>
          </p:nvPr>
        </p:nvSpPr>
        <p:spPr/>
        <p:txBody>
          <a:bodyPr/>
          <a:lstStyle>
            <a:lvl1pPr>
              <a:defRPr/>
            </a:lvl1pPr>
          </a:lstStyle>
          <a:p>
            <a:pPr>
              <a:defRPr/>
            </a:pPr>
            <a:r>
              <a:rPr lang="en-US"/>
              <a:t>Hawaii Seafood Council</a:t>
            </a:r>
          </a:p>
        </p:txBody>
      </p:sp>
      <p:sp>
        <p:nvSpPr>
          <p:cNvPr id="10" name="Slide Number Placeholder 5"/>
          <p:cNvSpPr>
            <a:spLocks noGrp="1"/>
          </p:cNvSpPr>
          <p:nvPr>
            <p:ph type="sldNum" sz="quarter" idx="24"/>
          </p:nvPr>
        </p:nvSpPr>
        <p:spPr/>
        <p:txBody>
          <a:bodyPr/>
          <a:lstStyle>
            <a:lvl1pPr>
              <a:defRPr/>
            </a:lvl1pPr>
          </a:lstStyle>
          <a:p>
            <a:pPr>
              <a:defRPr/>
            </a:pPr>
            <a:fld id="{476EE6CA-F61B-4749-93A9-5D5282AD4368}" type="slidenum">
              <a:rPr lang="en-US" altLang="en-US"/>
              <a:pPr>
                <a:defRPr/>
              </a:pPr>
              <a:t>‹#›</a:t>
            </a:fld>
            <a:endParaRPr lang="en-US" altLang="en-US"/>
          </a:p>
        </p:txBody>
      </p:sp>
    </p:spTree>
    <p:extLst>
      <p:ext uri="{BB962C8B-B14F-4D97-AF65-F5344CB8AC3E}">
        <p14:creationId xmlns:p14="http://schemas.microsoft.com/office/powerpoint/2010/main" val="34683578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461665"/>
          </a:xfrm>
        </p:spPr>
        <p:txBody>
          <a:bodyPr/>
          <a:lstStyle>
            <a:lvl1pPr>
              <a:defRPr sz="1400" cap="all">
                <a:solidFill>
                  <a:schemeClr val="tx1">
                    <a:lumMod val="50000"/>
                  </a:schemeClr>
                </a:solidFill>
              </a:defRPr>
            </a:lvl1pPr>
          </a:lstStyle>
          <a:p>
            <a:r>
              <a:rPr lang="en-US"/>
              <a:t>Click to edit Master title style</a:t>
            </a:r>
          </a:p>
        </p:txBody>
      </p:sp>
      <p:sp>
        <p:nvSpPr>
          <p:cNvPr id="7" name="Text Placeholder 6"/>
          <p:cNvSpPr>
            <a:spLocks noGrp="1"/>
          </p:cNvSpPr>
          <p:nvPr>
            <p:ph type="body" sz="quarter" idx="13"/>
          </p:nvPr>
        </p:nvSpPr>
        <p:spPr>
          <a:xfrm>
            <a:off x="447675" y="890588"/>
            <a:ext cx="4049713" cy="4518117"/>
          </a:xfrm>
        </p:spPr>
        <p:txBody>
          <a:bodyPr/>
          <a:lstStyle>
            <a:lvl1pPr marL="0" indent="0">
              <a:buFontTx/>
              <a:buNone/>
              <a:defRPr sz="2400">
                <a:solidFill>
                  <a:srgbClr val="004680"/>
                </a:solidFill>
              </a:defRPr>
            </a:lvl1pPr>
          </a:lstStyle>
          <a:p>
            <a:pPr lvl="0"/>
            <a:r>
              <a:rPr lang="en-US"/>
              <a:t>Click to edit Master text styles</a:t>
            </a:r>
          </a:p>
        </p:txBody>
      </p:sp>
      <p:sp>
        <p:nvSpPr>
          <p:cNvPr id="11" name="Content Placeholder 10"/>
          <p:cNvSpPr>
            <a:spLocks noGrp="1"/>
          </p:cNvSpPr>
          <p:nvPr>
            <p:ph sz="quarter" idx="14"/>
          </p:nvPr>
        </p:nvSpPr>
        <p:spPr>
          <a:xfrm>
            <a:off x="4606925" y="865187"/>
            <a:ext cx="4082502" cy="4543553"/>
          </a:xfrm>
        </p:spPr>
        <p:txBody>
          <a:bodyPr/>
          <a:lstStyle/>
          <a:p>
            <a:pPr lvl="0"/>
            <a:r>
              <a:rPr lang="en-US"/>
              <a:t>Click to edit Master text styles</a:t>
            </a:r>
          </a:p>
        </p:txBody>
      </p:sp>
      <p:sp>
        <p:nvSpPr>
          <p:cNvPr id="13" name="Text Placeholder 12"/>
          <p:cNvSpPr>
            <a:spLocks noGrp="1"/>
          </p:cNvSpPr>
          <p:nvPr>
            <p:ph type="body" sz="quarter" idx="15"/>
          </p:nvPr>
        </p:nvSpPr>
        <p:spPr>
          <a:xfrm>
            <a:off x="447720" y="5708650"/>
            <a:ext cx="8242255" cy="330200"/>
          </a:xfrm>
        </p:spPr>
        <p:txBody>
          <a:bodyPr/>
          <a:lstStyle>
            <a:lvl1pPr marL="0" indent="0">
              <a:buFontTx/>
              <a:buNone/>
              <a:defRPr sz="1400" cap="none" baseline="0">
                <a:solidFill>
                  <a:schemeClr val="tx1">
                    <a:lumMod val="50000"/>
                  </a:schemeClr>
                </a:solidFill>
              </a:defRPr>
            </a:lvl1pPr>
          </a:lstStyle>
          <a:p>
            <a:pPr lvl="0"/>
            <a:r>
              <a:rPr lang="en-US"/>
              <a:t>Click to edit Master text styles</a:t>
            </a:r>
          </a:p>
        </p:txBody>
      </p:sp>
      <p:sp>
        <p:nvSpPr>
          <p:cNvPr id="8" name="Date Placeholder 3"/>
          <p:cNvSpPr>
            <a:spLocks noGrp="1"/>
          </p:cNvSpPr>
          <p:nvPr>
            <p:ph type="dt" sz="half" idx="16"/>
          </p:nvPr>
        </p:nvSpPr>
        <p:spPr/>
        <p:txBody>
          <a:bodyPr/>
          <a:lstStyle>
            <a:lvl1pPr>
              <a:defRPr/>
            </a:lvl1pPr>
          </a:lstStyle>
          <a:p>
            <a:pPr>
              <a:defRPr/>
            </a:pPr>
            <a:fld id="{B1676D76-D502-4E88-971F-8FDB3A385016}" type="datetime1">
              <a:rPr lang="en-US" altLang="en-US"/>
              <a:pPr>
                <a:defRPr/>
              </a:pPr>
              <a:t>1/17/2018</a:t>
            </a:fld>
            <a:endParaRPr lang="en-US" altLang="en-US"/>
          </a:p>
        </p:txBody>
      </p:sp>
      <p:sp>
        <p:nvSpPr>
          <p:cNvPr id="9" name="Footer Placeholder 4"/>
          <p:cNvSpPr>
            <a:spLocks noGrp="1"/>
          </p:cNvSpPr>
          <p:nvPr>
            <p:ph type="ftr" sz="quarter" idx="17"/>
          </p:nvPr>
        </p:nvSpPr>
        <p:spPr/>
        <p:txBody>
          <a:bodyPr/>
          <a:lstStyle>
            <a:lvl1pPr>
              <a:defRPr/>
            </a:lvl1pPr>
          </a:lstStyle>
          <a:p>
            <a:pPr>
              <a:defRPr/>
            </a:pPr>
            <a:r>
              <a:rPr lang="en-US"/>
              <a:t>Hawaii Seafood Council</a:t>
            </a:r>
          </a:p>
        </p:txBody>
      </p:sp>
      <p:sp>
        <p:nvSpPr>
          <p:cNvPr id="10" name="Slide Number Placeholder 5"/>
          <p:cNvSpPr>
            <a:spLocks noGrp="1"/>
          </p:cNvSpPr>
          <p:nvPr>
            <p:ph type="sldNum" sz="quarter" idx="18"/>
          </p:nvPr>
        </p:nvSpPr>
        <p:spPr/>
        <p:txBody>
          <a:bodyPr/>
          <a:lstStyle>
            <a:lvl1pPr>
              <a:defRPr/>
            </a:lvl1pPr>
          </a:lstStyle>
          <a:p>
            <a:pPr>
              <a:defRPr/>
            </a:pPr>
            <a:fld id="{93906E65-C87E-4F64-B51B-38E7D848FEB3}" type="slidenum">
              <a:rPr lang="en-US" altLang="en-US"/>
              <a:pPr>
                <a:defRPr/>
              </a:pPr>
              <a:t>‹#›</a:t>
            </a:fld>
            <a:endParaRPr lang="en-US" altLang="en-US"/>
          </a:p>
        </p:txBody>
      </p:sp>
    </p:spTree>
    <p:extLst>
      <p:ext uri="{BB962C8B-B14F-4D97-AF65-F5344CB8AC3E}">
        <p14:creationId xmlns:p14="http://schemas.microsoft.com/office/powerpoint/2010/main" val="25305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00" cap="all" spc="100">
                <a:solidFill>
                  <a:schemeClr val="tx1">
                    <a:lumMod val="50000"/>
                  </a:schemeClr>
                </a:solidFill>
              </a:defRPr>
            </a:lvl1pPr>
          </a:lstStyle>
          <a:p>
            <a:r>
              <a:rPr lang="en-US"/>
              <a:t>Click to edit Master title style</a:t>
            </a:r>
          </a:p>
        </p:txBody>
      </p:sp>
      <p:sp>
        <p:nvSpPr>
          <p:cNvPr id="7" name="Text Placeholder 6"/>
          <p:cNvSpPr>
            <a:spLocks noGrp="1"/>
          </p:cNvSpPr>
          <p:nvPr>
            <p:ph type="body" sz="quarter" idx="13"/>
          </p:nvPr>
        </p:nvSpPr>
        <p:spPr>
          <a:xfrm>
            <a:off x="430213" y="865189"/>
            <a:ext cx="8258175" cy="568324"/>
          </a:xfrm>
        </p:spPr>
        <p:txBody>
          <a:bodyPr/>
          <a:lstStyle>
            <a:lvl1pPr marL="0" indent="0">
              <a:buNone/>
              <a:defRPr sz="2400">
                <a:solidFill>
                  <a:schemeClr val="accent2"/>
                </a:solidFill>
              </a:defRPr>
            </a:lvl1pPr>
          </a:lstStyle>
          <a:p>
            <a:pPr lvl="0"/>
            <a:r>
              <a:rPr lang="en-US"/>
              <a:t>Click to edit Master text styles</a:t>
            </a:r>
          </a:p>
        </p:txBody>
      </p:sp>
      <p:sp>
        <p:nvSpPr>
          <p:cNvPr id="8" name="Text Placeholder 10"/>
          <p:cNvSpPr>
            <a:spLocks noGrp="1"/>
          </p:cNvSpPr>
          <p:nvPr>
            <p:ph type="body" sz="quarter" idx="17"/>
          </p:nvPr>
        </p:nvSpPr>
        <p:spPr>
          <a:xfrm>
            <a:off x="457200" y="4711981"/>
            <a:ext cx="2423726" cy="457200"/>
          </a:xfrm>
        </p:spPr>
        <p:txBody>
          <a:bodyPr>
            <a:noAutofit/>
          </a:bodyPr>
          <a:lstStyle>
            <a:lvl1pPr marL="0" indent="0">
              <a:buFontTx/>
              <a:buNone/>
              <a:defRPr sz="1800" i="1">
                <a:solidFill>
                  <a:schemeClr val="tx1">
                    <a:lumMod val="50000"/>
                  </a:schemeClr>
                </a:solidFill>
              </a:defRPr>
            </a:lvl1pPr>
          </a:lstStyle>
          <a:p>
            <a:pPr lvl="0"/>
            <a:r>
              <a:rPr lang="en-US" dirty="0" smtClean="0"/>
              <a:t>Click to edit Master text styles</a:t>
            </a:r>
          </a:p>
        </p:txBody>
      </p:sp>
      <p:sp>
        <p:nvSpPr>
          <p:cNvPr id="9" name="Text Placeholder 10"/>
          <p:cNvSpPr>
            <a:spLocks noGrp="1"/>
          </p:cNvSpPr>
          <p:nvPr>
            <p:ph type="body" sz="quarter" idx="18"/>
          </p:nvPr>
        </p:nvSpPr>
        <p:spPr>
          <a:xfrm>
            <a:off x="3077632" y="4711981"/>
            <a:ext cx="2872361" cy="457200"/>
          </a:xfrm>
        </p:spPr>
        <p:txBody>
          <a:bodyPr>
            <a:noAutofit/>
          </a:bodyPr>
          <a:lstStyle>
            <a:lvl1pPr marL="0" indent="0">
              <a:buFontTx/>
              <a:buNone/>
              <a:defRPr sz="1800" i="1">
                <a:solidFill>
                  <a:schemeClr val="tx1">
                    <a:lumMod val="50000"/>
                  </a:schemeClr>
                </a:solidFill>
              </a:defRPr>
            </a:lvl1pPr>
          </a:lstStyle>
          <a:p>
            <a:pPr lvl="0"/>
            <a:r>
              <a:rPr lang="en-US" dirty="0" smtClean="0"/>
              <a:t>Click to edit Master text styles</a:t>
            </a:r>
          </a:p>
        </p:txBody>
      </p:sp>
      <p:sp>
        <p:nvSpPr>
          <p:cNvPr id="10" name="Text Placeholder 10"/>
          <p:cNvSpPr>
            <a:spLocks noGrp="1"/>
          </p:cNvSpPr>
          <p:nvPr>
            <p:ph type="body" sz="quarter" idx="19"/>
          </p:nvPr>
        </p:nvSpPr>
        <p:spPr>
          <a:xfrm>
            <a:off x="6163732" y="4711981"/>
            <a:ext cx="2878847" cy="457200"/>
          </a:xfrm>
        </p:spPr>
        <p:txBody>
          <a:bodyPr>
            <a:noAutofit/>
          </a:bodyPr>
          <a:lstStyle>
            <a:lvl1pPr marL="0" indent="0">
              <a:buFontTx/>
              <a:buNone/>
              <a:defRPr sz="1800" i="1">
                <a:solidFill>
                  <a:schemeClr val="tx1">
                    <a:lumMod val="50000"/>
                  </a:schemeClr>
                </a:solidFill>
              </a:defRPr>
            </a:lvl1pPr>
          </a:lstStyle>
          <a:p>
            <a:pPr lvl="0"/>
            <a:r>
              <a:rPr lang="en-US" dirty="0" smtClean="0"/>
              <a:t>Click to edit Master text styles</a:t>
            </a:r>
          </a:p>
        </p:txBody>
      </p:sp>
      <p:sp>
        <p:nvSpPr>
          <p:cNvPr id="12" name="Picture Placeholder 17"/>
          <p:cNvSpPr>
            <a:spLocks noGrp="1"/>
          </p:cNvSpPr>
          <p:nvPr>
            <p:ph type="pic" sz="quarter" idx="21"/>
          </p:nvPr>
        </p:nvSpPr>
        <p:spPr>
          <a:xfrm>
            <a:off x="0" y="1566863"/>
            <a:ext cx="2960688" cy="2995893"/>
          </a:xfrm>
        </p:spPr>
        <p:txBody>
          <a:bodyPr rtlCol="0">
            <a:noAutofit/>
          </a:bodyPr>
          <a:lstStyle>
            <a:lvl1pPr marL="0" indent="0">
              <a:buFontTx/>
              <a:buNone/>
              <a:defRPr sz="1800"/>
            </a:lvl1pPr>
          </a:lstStyle>
          <a:p>
            <a:pPr lvl="0"/>
            <a:r>
              <a:rPr lang="en-US" noProof="0"/>
              <a:t>Drag picture to placeholder or click icon to add</a:t>
            </a:r>
          </a:p>
        </p:txBody>
      </p:sp>
      <p:sp>
        <p:nvSpPr>
          <p:cNvPr id="13" name="Picture Placeholder 17"/>
          <p:cNvSpPr>
            <a:spLocks noGrp="1"/>
          </p:cNvSpPr>
          <p:nvPr>
            <p:ph type="pic" sz="quarter" idx="22"/>
          </p:nvPr>
        </p:nvSpPr>
        <p:spPr>
          <a:xfrm>
            <a:off x="3091656" y="1566863"/>
            <a:ext cx="2960688" cy="2995893"/>
          </a:xfrm>
        </p:spPr>
        <p:txBody>
          <a:bodyPr rtlCol="0">
            <a:noAutofit/>
          </a:bodyPr>
          <a:lstStyle>
            <a:lvl1pPr marL="0" indent="0">
              <a:buFontTx/>
              <a:buNone/>
              <a:defRPr sz="1800"/>
            </a:lvl1pPr>
          </a:lstStyle>
          <a:p>
            <a:pPr lvl="0"/>
            <a:r>
              <a:rPr lang="en-US" noProof="0"/>
              <a:t>Drag picture to placeholder or click icon to add</a:t>
            </a:r>
          </a:p>
        </p:txBody>
      </p:sp>
      <p:sp>
        <p:nvSpPr>
          <p:cNvPr id="14" name="Picture Placeholder 17"/>
          <p:cNvSpPr>
            <a:spLocks noGrp="1"/>
          </p:cNvSpPr>
          <p:nvPr>
            <p:ph type="pic" sz="quarter" idx="23"/>
          </p:nvPr>
        </p:nvSpPr>
        <p:spPr>
          <a:xfrm>
            <a:off x="6183312" y="1566863"/>
            <a:ext cx="2960688" cy="2995893"/>
          </a:xfrm>
        </p:spPr>
        <p:txBody>
          <a:bodyPr rtlCol="0">
            <a:noAutofit/>
          </a:bodyPr>
          <a:lstStyle>
            <a:lvl1pPr marL="0" indent="0">
              <a:buFontTx/>
              <a:buNone/>
              <a:defRPr sz="1800"/>
            </a:lvl1pPr>
          </a:lstStyle>
          <a:p>
            <a:pPr lvl="0"/>
            <a:r>
              <a:rPr lang="en-US" noProof="0"/>
              <a:t>Drag picture to placeholder or click icon to add</a:t>
            </a:r>
          </a:p>
        </p:txBody>
      </p:sp>
      <p:sp>
        <p:nvSpPr>
          <p:cNvPr id="16" name="Text Placeholder 15"/>
          <p:cNvSpPr>
            <a:spLocks noGrp="1"/>
          </p:cNvSpPr>
          <p:nvPr>
            <p:ph type="body" sz="quarter" idx="24"/>
          </p:nvPr>
        </p:nvSpPr>
        <p:spPr>
          <a:xfrm>
            <a:off x="412750" y="5678488"/>
            <a:ext cx="8275638" cy="488072"/>
          </a:xfrm>
        </p:spPr>
        <p:txBody>
          <a:bodyPr/>
          <a:lstStyle>
            <a:lvl1pPr marL="0" indent="0">
              <a:buNone/>
              <a:defRPr sz="1400">
                <a:solidFill>
                  <a:schemeClr val="tx1">
                    <a:lumMod val="50000"/>
                  </a:schemeClr>
                </a:solidFill>
              </a:defRPr>
            </a:lvl1pPr>
          </a:lstStyle>
          <a:p>
            <a:pPr lvl="0"/>
            <a:r>
              <a:rPr lang="en-US"/>
              <a:t>Click to edit Master text styles</a:t>
            </a:r>
          </a:p>
        </p:txBody>
      </p:sp>
      <p:sp>
        <p:nvSpPr>
          <p:cNvPr id="11" name="Date Placeholder 3"/>
          <p:cNvSpPr>
            <a:spLocks noGrp="1"/>
          </p:cNvSpPr>
          <p:nvPr>
            <p:ph type="dt" sz="half" idx="25"/>
          </p:nvPr>
        </p:nvSpPr>
        <p:spPr/>
        <p:txBody>
          <a:bodyPr/>
          <a:lstStyle>
            <a:lvl1pPr>
              <a:defRPr/>
            </a:lvl1pPr>
          </a:lstStyle>
          <a:p>
            <a:pPr>
              <a:defRPr/>
            </a:pPr>
            <a:fld id="{C6A4BBDC-F5E2-4A71-A0AC-C2FDE2792B91}" type="datetime1">
              <a:rPr lang="en-US" altLang="en-US"/>
              <a:pPr>
                <a:defRPr/>
              </a:pPr>
              <a:t>1/17/2018</a:t>
            </a:fld>
            <a:endParaRPr lang="en-US" altLang="en-US"/>
          </a:p>
        </p:txBody>
      </p:sp>
      <p:sp>
        <p:nvSpPr>
          <p:cNvPr id="15" name="Footer Placeholder 4"/>
          <p:cNvSpPr>
            <a:spLocks noGrp="1"/>
          </p:cNvSpPr>
          <p:nvPr>
            <p:ph type="ftr" sz="quarter" idx="26"/>
          </p:nvPr>
        </p:nvSpPr>
        <p:spPr/>
        <p:txBody>
          <a:bodyPr/>
          <a:lstStyle>
            <a:lvl1pPr>
              <a:defRPr/>
            </a:lvl1pPr>
          </a:lstStyle>
          <a:p>
            <a:pPr>
              <a:defRPr/>
            </a:pPr>
            <a:r>
              <a:rPr lang="en-US"/>
              <a:t>Hawaii Seafood Council</a:t>
            </a:r>
          </a:p>
        </p:txBody>
      </p:sp>
      <p:sp>
        <p:nvSpPr>
          <p:cNvPr id="17" name="Slide Number Placeholder 5"/>
          <p:cNvSpPr>
            <a:spLocks noGrp="1"/>
          </p:cNvSpPr>
          <p:nvPr>
            <p:ph type="sldNum" sz="quarter" idx="27"/>
          </p:nvPr>
        </p:nvSpPr>
        <p:spPr/>
        <p:txBody>
          <a:bodyPr/>
          <a:lstStyle>
            <a:lvl1pPr>
              <a:defRPr/>
            </a:lvl1pPr>
          </a:lstStyle>
          <a:p>
            <a:pPr>
              <a:defRPr/>
            </a:pPr>
            <a:fld id="{1FE4DFD5-F5F3-492F-97C4-FD6ACED165EB}" type="slidenum">
              <a:rPr lang="en-US" altLang="en-US"/>
              <a:pPr>
                <a:defRPr/>
              </a:pPr>
              <a:t>‹#›</a:t>
            </a:fld>
            <a:endParaRPr lang="en-US" altLang="en-US"/>
          </a:p>
        </p:txBody>
      </p:sp>
    </p:spTree>
    <p:extLst>
      <p:ext uri="{BB962C8B-B14F-4D97-AF65-F5344CB8AC3E}">
        <p14:creationId xmlns:p14="http://schemas.microsoft.com/office/powerpoint/2010/main" val="411906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and Titl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57200" y="914400"/>
            <a:ext cx="8229600" cy="533400"/>
          </a:xfrm>
        </p:spPr>
        <p:txBody>
          <a:bodyPr>
            <a:noAutofit/>
          </a:bodyPr>
          <a:lstStyle>
            <a:lvl1pPr marL="0" indent="0">
              <a:buFontTx/>
              <a:buNone/>
              <a:defRPr sz="2400" baseline="0">
                <a:solidFill>
                  <a:srgbClr val="004680"/>
                </a:solidFill>
              </a:defRPr>
            </a:lvl1pPr>
          </a:lstStyle>
          <a:p>
            <a:pPr lvl="0"/>
            <a:r>
              <a:rPr lang="en-US" dirty="0" smtClean="0"/>
              <a:t>Click to edit Master text styles</a:t>
            </a:r>
          </a:p>
        </p:txBody>
      </p:sp>
      <p:sp>
        <p:nvSpPr>
          <p:cNvPr id="10" name="Text Placeholder 10"/>
          <p:cNvSpPr>
            <a:spLocks noGrp="1"/>
          </p:cNvSpPr>
          <p:nvPr>
            <p:ph type="body" sz="quarter" idx="14"/>
          </p:nvPr>
        </p:nvSpPr>
        <p:spPr>
          <a:xfrm>
            <a:off x="457200" y="5715000"/>
            <a:ext cx="8229600" cy="457200"/>
          </a:xfrm>
        </p:spPr>
        <p:txBody>
          <a:bodyPr>
            <a:noAutofit/>
          </a:bodyPr>
          <a:lstStyle>
            <a:lvl1pPr marL="0" indent="0">
              <a:buFontTx/>
              <a:buNone/>
              <a:defRPr sz="1400">
                <a:solidFill>
                  <a:schemeClr val="bg1">
                    <a:lumMod val="50000"/>
                    <a:lumOff val="50000"/>
                  </a:schemeClr>
                </a:solidFill>
              </a:defRPr>
            </a:lvl1pPr>
          </a:lstStyle>
          <a:p>
            <a:pPr lvl="0"/>
            <a:r>
              <a:rPr lang="en-US" dirty="0" smtClean="0"/>
              <a:t>Click to edit Master text styles</a:t>
            </a:r>
          </a:p>
        </p:txBody>
      </p:sp>
      <p:sp>
        <p:nvSpPr>
          <p:cNvPr id="12" name="Title 1"/>
          <p:cNvSpPr>
            <a:spLocks noGrp="1"/>
          </p:cNvSpPr>
          <p:nvPr>
            <p:ph type="title"/>
          </p:nvPr>
        </p:nvSpPr>
        <p:spPr>
          <a:xfrm>
            <a:off x="457200" y="274638"/>
            <a:ext cx="8229600" cy="461665"/>
          </a:xfrm>
        </p:spPr>
        <p:txBody>
          <a:bodyPr/>
          <a:lstStyle>
            <a:lvl1pPr>
              <a:defRPr sz="1400" cap="all">
                <a:solidFill>
                  <a:schemeClr val="tx1">
                    <a:lumMod val="50000"/>
                  </a:schemeClr>
                </a:solidFill>
              </a:defRPr>
            </a:lvl1pPr>
          </a:lstStyle>
          <a:p>
            <a:r>
              <a:rPr lang="en-US" dirty="0" smtClean="0"/>
              <a:t>Click to edit Master title style</a:t>
            </a:r>
            <a:endParaRPr lang="en-US" dirty="0"/>
          </a:p>
        </p:txBody>
      </p:sp>
      <p:sp>
        <p:nvSpPr>
          <p:cNvPr id="5" name="Date Placeholder 4"/>
          <p:cNvSpPr>
            <a:spLocks noGrp="1"/>
          </p:cNvSpPr>
          <p:nvPr>
            <p:ph type="dt" sz="half" idx="15"/>
          </p:nvPr>
        </p:nvSpPr>
        <p:spPr/>
        <p:txBody>
          <a:bodyPr/>
          <a:lstStyle>
            <a:lvl1pPr>
              <a:defRPr/>
            </a:lvl1pPr>
          </a:lstStyle>
          <a:p>
            <a:pPr>
              <a:defRPr/>
            </a:pPr>
            <a:fld id="{64E97965-422A-4846-BBF1-421A5A6F4186}" type="datetime1">
              <a:rPr lang="en-US" altLang="en-US"/>
              <a:pPr>
                <a:defRPr/>
              </a:pPr>
              <a:t>1/17/2018</a:t>
            </a:fld>
            <a:endParaRPr lang="en-US" altLang="en-US"/>
          </a:p>
        </p:txBody>
      </p:sp>
      <p:sp>
        <p:nvSpPr>
          <p:cNvPr id="6" name="Footer Placeholder 5"/>
          <p:cNvSpPr>
            <a:spLocks noGrp="1"/>
          </p:cNvSpPr>
          <p:nvPr>
            <p:ph type="ftr" sz="quarter" idx="16"/>
          </p:nvPr>
        </p:nvSpPr>
        <p:spPr>
          <a:xfrm>
            <a:off x="457200" y="6356350"/>
            <a:ext cx="1930400" cy="365125"/>
          </a:xfrm>
        </p:spPr>
        <p:txBody>
          <a:bodyPr/>
          <a:lstStyle>
            <a:lvl1pPr>
              <a:defRPr>
                <a:solidFill>
                  <a:srgbClr val="7F7F7F">
                    <a:alpha val="50000"/>
                  </a:srgbClr>
                </a:solidFill>
              </a:defRPr>
            </a:lvl1pPr>
          </a:lstStyle>
          <a:p>
            <a:pPr>
              <a:defRPr/>
            </a:pPr>
            <a:r>
              <a:rPr lang="en-US"/>
              <a:t>Hawaii Seafood Council</a:t>
            </a:r>
          </a:p>
        </p:txBody>
      </p:sp>
      <p:sp>
        <p:nvSpPr>
          <p:cNvPr id="7" name="Slide Number Placeholder 6"/>
          <p:cNvSpPr>
            <a:spLocks noGrp="1"/>
          </p:cNvSpPr>
          <p:nvPr>
            <p:ph type="sldNum" sz="quarter" idx="17"/>
          </p:nvPr>
        </p:nvSpPr>
        <p:spPr/>
        <p:txBody>
          <a:bodyPr/>
          <a:lstStyle>
            <a:lvl1pPr>
              <a:defRPr/>
            </a:lvl1pPr>
          </a:lstStyle>
          <a:p>
            <a:pPr>
              <a:defRPr/>
            </a:pPr>
            <a:fld id="{A671EA69-6BFF-4A0C-8E29-C0DF0DD8623F}" type="slidenum">
              <a:rPr lang="en-US" altLang="en-US"/>
              <a:pPr>
                <a:defRPr/>
              </a:pPr>
              <a:t>‹#›</a:t>
            </a:fld>
            <a:endParaRPr lang="en-US" altLang="en-US"/>
          </a:p>
        </p:txBody>
      </p:sp>
    </p:spTree>
    <p:extLst>
      <p:ext uri="{BB962C8B-B14F-4D97-AF65-F5344CB8AC3E}">
        <p14:creationId xmlns:p14="http://schemas.microsoft.com/office/powerpoint/2010/main" val="72287036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680"/>
                </a:solidFill>
              </a:defRPr>
            </a:lvl1pPr>
          </a:lstStyle>
          <a:p>
            <a:r>
              <a:rPr lang="en-US" dirty="0"/>
              <a:t>Click to edit Master title style</a:t>
            </a:r>
          </a:p>
        </p:txBody>
      </p:sp>
      <p:sp>
        <p:nvSpPr>
          <p:cNvPr id="6" name="Text Placeholder 10"/>
          <p:cNvSpPr>
            <a:spLocks noGrp="1"/>
          </p:cNvSpPr>
          <p:nvPr>
            <p:ph type="body" sz="quarter" idx="14"/>
          </p:nvPr>
        </p:nvSpPr>
        <p:spPr>
          <a:xfrm>
            <a:off x="457200" y="5715000"/>
            <a:ext cx="8229600" cy="457200"/>
          </a:xfrm>
        </p:spPr>
        <p:txBody>
          <a:bodyPr>
            <a:noAutofit/>
          </a:bodyPr>
          <a:lstStyle>
            <a:lvl1pPr marL="0" indent="0">
              <a:buFontTx/>
              <a:buNone/>
              <a:defRPr sz="1400">
                <a:solidFill>
                  <a:schemeClr val="bg1">
                    <a:lumMod val="50000"/>
                    <a:lumOff val="50000"/>
                  </a:schemeClr>
                </a:solidFill>
              </a:defRPr>
            </a:lvl1pPr>
          </a:lstStyle>
          <a:p>
            <a:pPr lvl="0"/>
            <a:r>
              <a:rPr lang="en-US" dirty="0" smtClean="0"/>
              <a:t>Click to edit Master text styles</a:t>
            </a:r>
          </a:p>
        </p:txBody>
      </p:sp>
      <p:sp>
        <p:nvSpPr>
          <p:cNvPr id="4" name="Date Placeholder 2"/>
          <p:cNvSpPr>
            <a:spLocks noGrp="1"/>
          </p:cNvSpPr>
          <p:nvPr>
            <p:ph type="dt" sz="half" idx="15"/>
          </p:nvPr>
        </p:nvSpPr>
        <p:spPr/>
        <p:txBody>
          <a:bodyPr/>
          <a:lstStyle>
            <a:lvl1pPr>
              <a:defRPr/>
            </a:lvl1pPr>
          </a:lstStyle>
          <a:p>
            <a:pPr>
              <a:defRPr/>
            </a:pPr>
            <a:fld id="{39E9A9AF-BC1D-426A-B944-EEA9BA2628F6}" type="datetime1">
              <a:rPr lang="en-US" altLang="en-US"/>
              <a:pPr>
                <a:defRPr/>
              </a:pPr>
              <a:t>1/17/2018</a:t>
            </a:fld>
            <a:endParaRPr lang="en-US" altLang="en-US"/>
          </a:p>
        </p:txBody>
      </p:sp>
      <p:sp>
        <p:nvSpPr>
          <p:cNvPr id="5" name="Footer Placeholder 3"/>
          <p:cNvSpPr>
            <a:spLocks noGrp="1"/>
          </p:cNvSpPr>
          <p:nvPr>
            <p:ph type="ftr" sz="quarter" idx="16"/>
          </p:nvPr>
        </p:nvSpPr>
        <p:spPr>
          <a:xfrm>
            <a:off x="457200" y="6356350"/>
            <a:ext cx="1879600" cy="365125"/>
          </a:xfrm>
        </p:spPr>
        <p:txBody>
          <a:bodyPr/>
          <a:lstStyle>
            <a:lvl1pPr>
              <a:defRPr>
                <a:solidFill>
                  <a:srgbClr val="7F7F7F">
                    <a:alpha val="50000"/>
                  </a:srgbClr>
                </a:solidFill>
              </a:defRPr>
            </a:lvl1pPr>
          </a:lstStyle>
          <a:p>
            <a:pPr>
              <a:defRPr/>
            </a:pPr>
            <a:r>
              <a:rPr lang="en-US"/>
              <a:t>Hawaii Seafood Council</a:t>
            </a:r>
          </a:p>
        </p:txBody>
      </p:sp>
      <p:sp>
        <p:nvSpPr>
          <p:cNvPr id="7" name="Slide Number Placeholder 4"/>
          <p:cNvSpPr>
            <a:spLocks noGrp="1"/>
          </p:cNvSpPr>
          <p:nvPr>
            <p:ph type="sldNum" sz="quarter" idx="17"/>
          </p:nvPr>
        </p:nvSpPr>
        <p:spPr/>
        <p:txBody>
          <a:bodyPr/>
          <a:lstStyle>
            <a:lvl1pPr>
              <a:defRPr/>
            </a:lvl1pPr>
          </a:lstStyle>
          <a:p>
            <a:pPr>
              <a:defRPr/>
            </a:pPr>
            <a:fld id="{1C8F6DB8-D538-4AB6-B25D-524F8B9EF276}" type="slidenum">
              <a:rPr lang="en-US" altLang="en-US"/>
              <a:pPr>
                <a:defRPr/>
              </a:pPr>
              <a:t>‹#›</a:t>
            </a:fld>
            <a:endParaRPr lang="en-US" altLang="en-US"/>
          </a:p>
        </p:txBody>
      </p:sp>
    </p:spTree>
    <p:extLst>
      <p:ext uri="{BB962C8B-B14F-4D97-AF65-F5344CB8AC3E}">
        <p14:creationId xmlns:p14="http://schemas.microsoft.com/office/powerpoint/2010/main" val="168693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4" name="Date Placeholder 3"/>
          <p:cNvSpPr>
            <a:spLocks noGrp="1"/>
          </p:cNvSpPr>
          <p:nvPr>
            <p:ph type="dt" sz="half" idx="2"/>
          </p:nvPr>
        </p:nvSpPr>
        <p:spPr>
          <a:xfrm>
            <a:off x="4295775"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3A885A4C-D97E-43B2-A2BD-F532776D33FB}" type="datetime1">
              <a:rPr lang="en-US" altLang="en-US"/>
              <a:pPr>
                <a:defRPr/>
              </a:pPr>
              <a:t>1/17/2018</a:t>
            </a:fld>
            <a:endParaRPr lang="en-US" altLang="en-US"/>
          </a:p>
        </p:txBody>
      </p:sp>
      <p:sp>
        <p:nvSpPr>
          <p:cNvPr id="5" name="Footer Placeholder 4"/>
          <p:cNvSpPr>
            <a:spLocks noGrp="1"/>
          </p:cNvSpPr>
          <p:nvPr>
            <p:ph type="ftr" sz="quarter" idx="3"/>
          </p:nvPr>
        </p:nvSpPr>
        <p:spPr>
          <a:xfrm>
            <a:off x="457200" y="6356350"/>
            <a:ext cx="178911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F7F7F">
                    <a:alpha val="50000"/>
                  </a:srgbClr>
                </a:solidFill>
                <a:latin typeface="Gill Sans MT"/>
                <a:ea typeface="+mn-ea"/>
                <a:cs typeface="+mn-cs"/>
              </a:defRPr>
            </a:lvl1pPr>
          </a:lstStyle>
          <a:p>
            <a:pPr>
              <a:defRPr/>
            </a:pPr>
            <a:r>
              <a:rPr lang="en-US"/>
              <a:t>Hawaii Seafood Council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E86371DD-1112-476D-835B-F19F97554BC5}"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233" r:id="rId1"/>
    <p:sldLayoutId id="2147484234" r:id="rId2"/>
    <p:sldLayoutId id="2147484235" r:id="rId3"/>
    <p:sldLayoutId id="2147484229" r:id="rId4"/>
    <p:sldLayoutId id="2147484230" r:id="rId5"/>
    <p:sldLayoutId id="2147484231" r:id="rId6"/>
    <p:sldLayoutId id="2147484232" r:id="rId7"/>
    <p:sldLayoutId id="2147484236" r:id="rId8"/>
    <p:sldLayoutId id="2147484237" r:id="rId9"/>
    <p:sldLayoutId id="2147484238" r:id="rId10"/>
    <p:sldLayoutId id="2147484239" r:id="rId11"/>
    <p:sldLayoutId id="2147484240" r:id="rId12"/>
    <p:sldLayoutId id="2147484241" r:id="rId13"/>
  </p:sldLayoutIdLst>
  <p:hf sldNum="0" hdr="0" dt="0"/>
  <p:txStyles>
    <p:titleStyle>
      <a:lvl1pPr algn="l" defTabSz="457200" rtl="0" eaLnBrk="0" fontAlgn="base" hangingPunct="0">
        <a:spcBef>
          <a:spcPct val="0"/>
        </a:spcBef>
        <a:spcAft>
          <a:spcPct val="0"/>
        </a:spcAft>
        <a:defRPr sz="2400" kern="1200">
          <a:solidFill>
            <a:schemeClr val="tx1"/>
          </a:solidFill>
          <a:latin typeface="Gill Sans MT"/>
          <a:ea typeface="MS PGothic" panose="020B0600070205080204" pitchFamily="34" charset="-128"/>
          <a:cs typeface="MS PGothic" charset="0"/>
        </a:defRPr>
      </a:lvl1pPr>
      <a:lvl2pPr algn="l" defTabSz="457200" rtl="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cs typeface="MS PGothic" charset="0"/>
        </a:defRPr>
      </a:lvl2pPr>
      <a:lvl3pPr algn="l" defTabSz="457200" rtl="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cs typeface="MS PGothic" charset="0"/>
        </a:defRPr>
      </a:lvl3pPr>
      <a:lvl4pPr algn="l" defTabSz="457200" rtl="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cs typeface="MS PGothic" charset="0"/>
        </a:defRPr>
      </a:lvl4pPr>
      <a:lvl5pPr algn="l" defTabSz="457200" rtl="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cs typeface="MS PGothic" charset="0"/>
        </a:defRPr>
      </a:lvl5pPr>
      <a:lvl6pPr marL="457200" algn="l" defTabSz="457200" rtl="0" fontAlgn="base">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914400" algn="l" defTabSz="457200" rtl="0" fontAlgn="base">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1371600" algn="l" defTabSz="457200" rtl="0" fontAlgn="base">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1828800" algn="l" defTabSz="457200" rtl="0" fontAlgn="base">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5C5C5C"/>
          </a:solidFill>
          <a:latin typeface="Gill Sans M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rgbClr val="5C5C5C"/>
          </a:solidFill>
          <a:latin typeface="Gill Sans M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C5C5C"/>
          </a:solidFill>
          <a:latin typeface="Gill Sans M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rgbClr val="5C5C5C"/>
          </a:solidFill>
          <a:latin typeface="Gill Sans M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rgbClr val="5C5C5C"/>
          </a:solidFill>
          <a:latin typeface="Gill Sans M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p:cNvPicPr>
            <a:picLocks noChangeAspect="1"/>
          </p:cNvPicPr>
          <p:nvPr/>
        </p:nvPicPr>
        <p:blipFill>
          <a:blip r:embed="rId3">
            <a:extLst>
              <a:ext uri="{28A0092B-C50C-407E-A947-70E740481C1C}">
                <a14:useLocalDpi xmlns:a14="http://schemas.microsoft.com/office/drawing/2010/main" val="0"/>
              </a:ext>
            </a:extLst>
          </a:blip>
          <a:srcRect t="9756" r="28510" b="19308"/>
          <a:stretch>
            <a:fillRect/>
          </a:stretch>
        </p:blipFill>
        <p:spPr bwMode="auto">
          <a:xfrm>
            <a:off x="-130175" y="-42863"/>
            <a:ext cx="9302750"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098550" y="-42863"/>
            <a:ext cx="3473450" cy="6900863"/>
          </a:xfrm>
        </p:spPr>
        <p:txBody>
          <a:bodyPr rtlCol="0"/>
          <a:lstStyle/>
          <a:p>
            <a:pPr eaLnBrk="1" fontAlgn="auto" hangingPunct="1">
              <a:defRPr/>
            </a:pPr>
            <a:r>
              <a:rPr lang="en-US" dirty="0">
                <a:ea typeface="+mj-ea"/>
                <a:cs typeface="+mj-cs"/>
              </a:rPr>
              <a:t/>
            </a:r>
            <a:br>
              <a:rPr lang="en-US" dirty="0">
                <a:ea typeface="+mj-ea"/>
                <a:cs typeface="+mj-cs"/>
              </a:rPr>
            </a:br>
            <a:r>
              <a:rPr lang="en-US" i="1" dirty="0">
                <a:ea typeface="+mj-ea"/>
                <a:cs typeface="+mj-cs"/>
              </a:rPr>
              <a:t>Fish Stock Assessment</a:t>
            </a:r>
          </a:p>
        </p:txBody>
      </p:sp>
      <p:sp>
        <p:nvSpPr>
          <p:cNvPr id="140292" name="Text Placeholder 8"/>
          <p:cNvSpPr>
            <a:spLocks noGrp="1"/>
          </p:cNvSpPr>
          <p:nvPr>
            <p:ph type="subTitle" idx="1"/>
          </p:nvPr>
        </p:nvSpPr>
        <p:spPr>
          <a:xfrm>
            <a:off x="1524000" y="3544888"/>
            <a:ext cx="2667000" cy="1143000"/>
          </a:xfrm>
        </p:spPr>
        <p:txBody>
          <a:bodyPr/>
          <a:lstStyle/>
          <a:p>
            <a:pPr eaLnBrk="1" hangingPunct="1"/>
            <a:r>
              <a:rPr lang="en-US" altLang="en-US" smtClean="0">
                <a:latin typeface="Gill Sans MT" panose="020B0502020104020203" pitchFamily="34" charset="0"/>
              </a:rPr>
              <a:t>John Kaneko MS, DVM</a:t>
            </a:r>
          </a:p>
          <a:p>
            <a:pPr eaLnBrk="1" hangingPunct="1"/>
            <a:r>
              <a:rPr lang="en-US" altLang="en-US" smtClean="0">
                <a:latin typeface="Gill Sans MT" panose="020B0502020104020203" pitchFamily="34" charset="0"/>
              </a:rPr>
              <a:t>Hawaii Seafood Council</a:t>
            </a:r>
          </a:p>
        </p:txBody>
      </p:sp>
      <p:pic>
        <p:nvPicPr>
          <p:cNvPr id="140293" name="Picture Placeholder 11"/>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256" t="3204" r="-40791" b="-3204"/>
          <a:stretch>
            <a:fillRect/>
          </a:stretch>
        </p:blipFill>
        <p:spPr/>
      </p:pic>
      <p:sp>
        <p:nvSpPr>
          <p:cNvPr id="140294" name="Text Placeholder 4"/>
          <p:cNvSpPr txBox="1">
            <a:spLocks/>
          </p:cNvSpPr>
          <p:nvPr/>
        </p:nvSpPr>
        <p:spPr bwMode="auto">
          <a:xfrm>
            <a:off x="6726238" y="6400800"/>
            <a:ext cx="3290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rgbClr val="5C5C5C"/>
                </a:solidFill>
                <a:latin typeface="Gill Sans MT" panose="020B0502020104020203"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3pPr>
            <a:lvl4pPr marL="1600200" indent="-228600">
              <a:spcBef>
                <a:spcPct val="20000"/>
              </a:spcBef>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4pPr>
            <a:lvl5pPr marL="2057400" indent="-228600">
              <a:spcBef>
                <a:spcPct val="20000"/>
              </a:spcBef>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9pPr>
          </a:lstStyle>
          <a:p>
            <a:pPr eaLnBrk="1" hangingPunct="1">
              <a:buFont typeface="Arial" panose="020B0604020202020204" pitchFamily="34" charset="0"/>
              <a:buNone/>
            </a:pPr>
            <a:r>
              <a:rPr lang="en-US" altLang="en-US" sz="1600">
                <a:solidFill>
                  <a:srgbClr val="7F7F7F"/>
                </a:solidFill>
              </a:rPr>
              <a:t>Graphic: Imaginary Office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58724" name="Text Placeholder 9"/>
          <p:cNvSpPr>
            <a:spLocks noGrp="1"/>
          </p:cNvSpPr>
          <p:nvPr>
            <p:ph type="body" sz="quarter" idx="13"/>
          </p:nvPr>
        </p:nvSpPr>
        <p:spPr>
          <a:xfrm>
            <a:off x="447675" y="890588"/>
            <a:ext cx="8232775" cy="552450"/>
          </a:xfrm>
        </p:spPr>
        <p:txBody>
          <a:bodyPr/>
          <a:lstStyle/>
          <a:p>
            <a:pPr eaLnBrk="1" hangingPunct="1"/>
            <a:r>
              <a:rPr lang="en-US" altLang="en-US" i="1" smtClean="0">
                <a:latin typeface="Gill Sans MT" panose="020B0502020104020203" pitchFamily="34" charset="0"/>
              </a:rPr>
              <a:t>What are the sources of information?  </a:t>
            </a:r>
          </a:p>
        </p:txBody>
      </p:sp>
      <p:sp>
        <p:nvSpPr>
          <p:cNvPr id="158725" name="Content Placeholder 7"/>
          <p:cNvSpPr>
            <a:spLocks noGrp="1"/>
          </p:cNvSpPr>
          <p:nvPr>
            <p:ph sz="quarter" idx="19"/>
          </p:nvPr>
        </p:nvSpPr>
        <p:spPr>
          <a:xfrm>
            <a:off x="450850" y="1568450"/>
            <a:ext cx="4038600" cy="4038600"/>
          </a:xfrm>
        </p:spPr>
        <p:txBody>
          <a:bodyPr/>
          <a:lstStyle/>
          <a:p>
            <a:pPr marL="0" indent="0" eaLnBrk="1" hangingPunct="1">
              <a:buFont typeface="Arial" panose="020B0604020202020204" pitchFamily="34" charset="0"/>
              <a:buNone/>
            </a:pPr>
            <a:r>
              <a:rPr lang="en-US" altLang="en-US" smtClean="0">
                <a:latin typeface="Gill Sans MT" panose="020B0502020104020203" pitchFamily="34" charset="0"/>
              </a:rPr>
              <a:t>Professional fishermen are experts in finding and catching fish. Monitoring their total catch, the size frequency of what they catch and how much effort is required to make their catch is vitally important to estimating population trends over time.  </a:t>
            </a:r>
          </a:p>
        </p:txBody>
      </p:sp>
      <p:sp>
        <p:nvSpPr>
          <p:cNvPr id="158726" name="Content Placeholder 2"/>
          <p:cNvSpPr>
            <a:spLocks noGrp="1"/>
          </p:cNvSpPr>
          <p:nvPr>
            <p:ph sz="quarter" idx="20"/>
          </p:nvPr>
        </p:nvSpPr>
        <p:spPr>
          <a:xfrm>
            <a:off x="4645025" y="1568450"/>
            <a:ext cx="4038600" cy="4038600"/>
          </a:xfrm>
        </p:spPr>
        <p:txBody>
          <a:bodyPr/>
          <a:lstStyle/>
          <a:p>
            <a:pPr eaLnBrk="1" hangingPunct="1"/>
            <a:r>
              <a:rPr lang="en-US" altLang="en-US" dirty="0" smtClean="0">
                <a:solidFill>
                  <a:schemeClr val="accent1"/>
                </a:solidFill>
                <a:latin typeface="Gill Sans MT" panose="020B0502020104020203" pitchFamily="34" charset="0"/>
              </a:rPr>
              <a:t>Fishery-dependent data </a:t>
            </a:r>
            <a:r>
              <a:rPr lang="en-US" altLang="en-US" dirty="0" smtClean="0">
                <a:latin typeface="Gill Sans MT" panose="020B0502020104020203" pitchFamily="34" charset="0"/>
              </a:rPr>
              <a:t>are generated by monitoring and reporting by commercial fishermen.   </a:t>
            </a:r>
          </a:p>
          <a:p>
            <a:pPr eaLnBrk="1" hangingPunct="1"/>
            <a:r>
              <a:rPr lang="en-US" altLang="en-US" dirty="0" smtClean="0">
                <a:solidFill>
                  <a:schemeClr val="accent1"/>
                </a:solidFill>
                <a:latin typeface="Gill Sans MT" panose="020B0502020104020203" pitchFamily="34" charset="0"/>
              </a:rPr>
              <a:t>Fishery-independent data </a:t>
            </a:r>
            <a:r>
              <a:rPr lang="en-US" altLang="en-US" dirty="0" smtClean="0">
                <a:latin typeface="Gill Sans MT" panose="020B0502020104020203" pitchFamily="34" charset="0"/>
              </a:rPr>
              <a:t>are collected and analyzed by fishery scientists. </a:t>
            </a:r>
          </a:p>
        </p:txBody>
      </p:sp>
      <p:sp>
        <p:nvSpPr>
          <p:cNvPr id="5" name="Text Placeholder 4"/>
          <p:cNvSpPr>
            <a:spLocks noGrp="1"/>
          </p:cNvSpPr>
          <p:nvPr>
            <p:ph type="body" sz="quarter" idx="21"/>
          </p:nvPr>
        </p:nvSpPr>
        <p:spPr>
          <a:xfrm>
            <a:off x="450850" y="5711825"/>
            <a:ext cx="8237538" cy="454025"/>
          </a:xfrm>
        </p:spPr>
        <p:txBody>
          <a:bodyPr rtlCol="0">
            <a:noAutofit/>
          </a:bodyPr>
          <a:lstStyle/>
          <a:p>
            <a:pPr eaLnBrk="1" fontAlgn="auto" hangingPunct="1">
              <a:spcAft>
                <a:spcPts val="0"/>
              </a:spcAft>
              <a:defRPr/>
            </a:pPr>
            <a:endParaRPr lang="en-US">
              <a:ea typeface="+mn-ea"/>
              <a:cs typeface="+mn-cs"/>
            </a:endParaRPr>
          </a:p>
        </p:txBody>
      </p:sp>
      <p:sp>
        <p:nvSpPr>
          <p:cNvPr id="158728" name="Content Placeholder 2"/>
          <p:cNvSpPr txBox="1">
            <a:spLocks/>
          </p:cNvSpPr>
          <p:nvPr/>
        </p:nvSpPr>
        <p:spPr bwMode="auto">
          <a:xfrm>
            <a:off x="-190500" y="4800600"/>
            <a:ext cx="403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rgbClr val="5C5C5C"/>
                </a:solidFill>
                <a:latin typeface="Gill Sans MT" panose="020B0502020104020203"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3pPr>
            <a:lvl4pPr marL="1600200" indent="-228600">
              <a:spcBef>
                <a:spcPct val="20000"/>
              </a:spcBef>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4pPr>
            <a:lvl5pPr marL="2057400" indent="-228600">
              <a:spcBef>
                <a:spcPct val="20000"/>
              </a:spcBef>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400">
                <a:solidFill>
                  <a:srgbClr val="5C5C5C"/>
                </a:solidFill>
                <a:latin typeface="Gill Sans MT" panose="020B0502020104020203" pitchFamily="34" charset="0"/>
                <a:ea typeface="MS PGothic" panose="020B0600070205080204" pitchFamily="34" charset="-128"/>
              </a:defRPr>
            </a:lvl9pPr>
          </a:lstStyle>
          <a:p>
            <a:pPr eaLnBrk="1" hangingPunct="1">
              <a:buFont typeface="Arial" panose="020B0604020202020204" pitchFamily="34" charset="0"/>
              <a:buNone/>
            </a:pPr>
            <a:endParaRPr lang="en-US" alt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60772" name="Text Placeholder 9"/>
          <p:cNvSpPr>
            <a:spLocks noGrp="1"/>
          </p:cNvSpPr>
          <p:nvPr>
            <p:ph type="body" sz="quarter" idx="13"/>
          </p:nvPr>
        </p:nvSpPr>
        <p:spPr>
          <a:xfrm>
            <a:off x="447675" y="890588"/>
            <a:ext cx="8232775" cy="552450"/>
          </a:xfrm>
        </p:spPr>
        <p:txBody>
          <a:bodyPr/>
          <a:lstStyle/>
          <a:p>
            <a:pPr eaLnBrk="1" hangingPunct="1"/>
            <a:r>
              <a:rPr lang="en-US" altLang="en-US" i="1" smtClean="0">
                <a:latin typeface="Gill Sans MT" panose="020B0502020104020203" pitchFamily="34" charset="0"/>
              </a:rPr>
              <a:t>What are the fish population model outputs?</a:t>
            </a:r>
          </a:p>
        </p:txBody>
      </p:sp>
      <p:sp>
        <p:nvSpPr>
          <p:cNvPr id="160773" name="Content Placeholder 7"/>
          <p:cNvSpPr>
            <a:spLocks noGrp="1"/>
          </p:cNvSpPr>
          <p:nvPr>
            <p:ph sz="quarter" idx="19"/>
          </p:nvPr>
        </p:nvSpPr>
        <p:spPr>
          <a:xfrm>
            <a:off x="450850" y="1568450"/>
            <a:ext cx="4038600" cy="4038600"/>
          </a:xfrm>
        </p:spPr>
        <p:txBody>
          <a:bodyPr/>
          <a:lstStyle/>
          <a:p>
            <a:pPr marL="0" indent="0" eaLnBrk="1" hangingPunct="1">
              <a:buFont typeface="Arial" panose="020B0604020202020204" pitchFamily="34" charset="0"/>
              <a:buNone/>
            </a:pPr>
            <a:r>
              <a:rPr lang="en-US" altLang="en-US" smtClean="0">
                <a:latin typeface="Gill Sans MT" panose="020B0502020104020203" pitchFamily="34" charset="0"/>
              </a:rPr>
              <a:t>Two determinations </a:t>
            </a:r>
            <a:br>
              <a:rPr lang="en-US" altLang="en-US" smtClean="0">
                <a:latin typeface="Gill Sans MT" panose="020B0502020104020203" pitchFamily="34" charset="0"/>
              </a:rPr>
            </a:br>
            <a:r>
              <a:rPr lang="en-US" altLang="en-US" smtClean="0">
                <a:latin typeface="Gill Sans MT" panose="020B0502020104020203" pitchFamily="34" charset="0"/>
              </a:rPr>
              <a:t>are primary drivers of fishery management:</a:t>
            </a:r>
          </a:p>
        </p:txBody>
      </p:sp>
      <p:sp>
        <p:nvSpPr>
          <p:cNvPr id="160774" name="Content Placeholder 2"/>
          <p:cNvSpPr>
            <a:spLocks noGrp="1"/>
          </p:cNvSpPr>
          <p:nvPr>
            <p:ph sz="quarter" idx="20"/>
          </p:nvPr>
        </p:nvSpPr>
        <p:spPr>
          <a:xfrm>
            <a:off x="4645025" y="1568450"/>
            <a:ext cx="4038600" cy="4038600"/>
          </a:xfrm>
        </p:spPr>
        <p:txBody>
          <a:bodyPr/>
          <a:lstStyle/>
          <a:p>
            <a:pPr eaLnBrk="1" hangingPunct="1"/>
            <a:r>
              <a:rPr lang="en-US" altLang="en-US" i="1" smtClean="0">
                <a:solidFill>
                  <a:schemeClr val="accent1"/>
                </a:solidFill>
                <a:latin typeface="Gill Sans MT" panose="020B0502020104020203" pitchFamily="34" charset="0"/>
              </a:rPr>
              <a:t>Is it in an overfished condition?</a:t>
            </a:r>
            <a:r>
              <a:rPr lang="en-US" altLang="en-US" smtClean="0">
                <a:latin typeface="Gill Sans MT" panose="020B0502020104020203" pitchFamily="34" charset="0"/>
              </a:rPr>
              <a:t> (estimates of the fish population status) </a:t>
            </a:r>
            <a:endParaRPr lang="en-US" altLang="en-US" i="1" smtClean="0">
              <a:solidFill>
                <a:schemeClr val="accent1"/>
              </a:solidFill>
              <a:latin typeface="Gill Sans MT" panose="020B0502020104020203" pitchFamily="34" charset="0"/>
            </a:endParaRPr>
          </a:p>
          <a:p>
            <a:pPr eaLnBrk="1" hangingPunct="1"/>
            <a:r>
              <a:rPr lang="en-US" altLang="en-US" i="1" smtClean="0">
                <a:solidFill>
                  <a:schemeClr val="accent1"/>
                </a:solidFill>
                <a:latin typeface="Gill Sans MT" panose="020B0502020104020203" pitchFamily="34" charset="0"/>
              </a:rPr>
              <a:t>Is overfishing occurring?           </a:t>
            </a:r>
            <a:r>
              <a:rPr lang="en-US" altLang="en-US" smtClean="0">
                <a:solidFill>
                  <a:schemeClr val="bg2"/>
                </a:solidFill>
                <a:latin typeface="Gill Sans MT" panose="020B0502020104020203" pitchFamily="34" charset="0"/>
              </a:rPr>
              <a:t>(Is </a:t>
            </a:r>
            <a:r>
              <a:rPr lang="en-US" altLang="en-US" smtClean="0">
                <a:latin typeface="Gill Sans MT" panose="020B0502020104020203" pitchFamily="34" charset="0"/>
              </a:rPr>
              <a:t>t</a:t>
            </a:r>
            <a:r>
              <a:rPr lang="en-US" altLang="en-US" smtClean="0">
                <a:solidFill>
                  <a:schemeClr val="bg2"/>
                </a:solidFill>
                <a:latin typeface="Gill Sans MT" panose="020B0502020104020203" pitchFamily="34" charset="0"/>
              </a:rPr>
              <a:t>he</a:t>
            </a:r>
            <a:r>
              <a:rPr lang="en-US" altLang="en-US" smtClean="0">
                <a:latin typeface="Gill Sans MT" panose="020B0502020104020203" pitchFamily="34" charset="0"/>
              </a:rPr>
              <a:t> fish catch exceeding the target level that will maintain the fish population?) </a:t>
            </a:r>
            <a:br>
              <a:rPr lang="en-US" altLang="en-US" smtClean="0">
                <a:latin typeface="Gill Sans MT" panose="020B0502020104020203" pitchFamily="34" charset="0"/>
              </a:rPr>
            </a:br>
            <a:endParaRPr lang="en-US" altLang="en-US" i="1" smtClean="0">
              <a:solidFill>
                <a:schemeClr val="accent1"/>
              </a:solidFill>
              <a:latin typeface="Gill Sans MT" panose="020B0502020104020203" pitchFamily="34" charset="0"/>
            </a:endParaRPr>
          </a:p>
        </p:txBody>
      </p:sp>
      <p:sp>
        <p:nvSpPr>
          <p:cNvPr id="5" name="Text Placeholder 4"/>
          <p:cNvSpPr>
            <a:spLocks noGrp="1"/>
          </p:cNvSpPr>
          <p:nvPr>
            <p:ph type="body" sz="quarter" idx="21"/>
          </p:nvPr>
        </p:nvSpPr>
        <p:spPr>
          <a:xfrm>
            <a:off x="450850" y="5711825"/>
            <a:ext cx="8237538" cy="454025"/>
          </a:xfrm>
        </p:spPr>
        <p:txBody>
          <a:bodyPr rtlCol="0">
            <a:noAutofit/>
          </a:bodyPr>
          <a:lstStyle/>
          <a:p>
            <a:pPr eaLnBrk="1" fontAlgn="auto" hangingPunct="1">
              <a:spcAft>
                <a:spcPts val="0"/>
              </a:spcAft>
              <a:defRPr/>
            </a:pPr>
            <a:endParaRPr lang="en-US">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itle 6"/>
          <p:cNvSpPr>
            <a:spLocks noGrp="1"/>
          </p:cNvSpPr>
          <p:nvPr>
            <p:ph type="title"/>
          </p:nvPr>
        </p:nvSpPr>
        <p:spPr/>
        <p:txBody>
          <a:bodyPr/>
          <a:lstStyle/>
          <a:p>
            <a:pPr eaLnBrk="1" hangingPunct="1"/>
            <a:r>
              <a:rPr lang="en-US" altLang="en-US" smtClean="0">
                <a:latin typeface="Gill Sans MT" panose="020B0502020104020203" pitchFamily="34" charset="0"/>
              </a:rPr>
              <a:t>Fish Stock Assessment and Fishery Management</a:t>
            </a:r>
          </a:p>
        </p:txBody>
      </p:sp>
      <p:sp>
        <p:nvSpPr>
          <p:cNvPr id="4" name="Footer Placeholder 3"/>
          <p:cNvSpPr>
            <a:spLocks noGrp="1"/>
          </p:cNvSpPr>
          <p:nvPr>
            <p:ph type="ftr" sz="quarter" idx="16"/>
          </p:nvPr>
        </p:nvSpPr>
        <p:spPr/>
        <p:txBody>
          <a:bodyPr/>
          <a:lstStyle/>
          <a:p>
            <a:pPr>
              <a:defRPr/>
            </a:pPr>
            <a:r>
              <a:rPr lang="en-US"/>
              <a:t>Hawaii Seafood Council</a:t>
            </a:r>
          </a:p>
        </p:txBody>
      </p:sp>
      <p:sp>
        <p:nvSpPr>
          <p:cNvPr id="2" name="Text Placeholder 1"/>
          <p:cNvSpPr>
            <a:spLocks noGrp="1"/>
          </p:cNvSpPr>
          <p:nvPr>
            <p:ph type="body" sz="quarter" idx="14"/>
          </p:nvPr>
        </p:nvSpPr>
        <p:spPr/>
        <p:txBody>
          <a:bodyPr rtlCol="0"/>
          <a:lstStyle/>
          <a:p>
            <a:pPr eaLnBrk="1" fontAlgn="auto" hangingPunct="1">
              <a:spcAft>
                <a:spcPts val="0"/>
              </a:spcAft>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64868" name="Text Placeholder 9"/>
          <p:cNvSpPr>
            <a:spLocks noGrp="1"/>
          </p:cNvSpPr>
          <p:nvPr>
            <p:ph type="body" sz="quarter" idx="13"/>
          </p:nvPr>
        </p:nvSpPr>
        <p:spPr>
          <a:xfrm>
            <a:off x="447675" y="890588"/>
            <a:ext cx="8232775" cy="552450"/>
          </a:xfrm>
        </p:spPr>
        <p:txBody>
          <a:bodyPr/>
          <a:lstStyle/>
          <a:p>
            <a:pPr eaLnBrk="1" hangingPunct="1"/>
            <a:r>
              <a:rPr lang="en-US" altLang="en-US" smtClean="0">
                <a:latin typeface="Gill Sans MT" panose="020B0502020104020203" pitchFamily="34" charset="0"/>
              </a:rPr>
              <a:t>Science-based Fisheries Management</a:t>
            </a:r>
          </a:p>
        </p:txBody>
      </p:sp>
      <p:sp>
        <p:nvSpPr>
          <p:cNvPr id="8" name="Content Placeholder 7"/>
          <p:cNvSpPr>
            <a:spLocks noGrp="1"/>
          </p:cNvSpPr>
          <p:nvPr>
            <p:ph sz="quarter" idx="19"/>
          </p:nvPr>
        </p:nvSpPr>
        <p:spPr>
          <a:xfrm>
            <a:off x="450850" y="1568450"/>
            <a:ext cx="4038600" cy="4038600"/>
          </a:xfrm>
        </p:spPr>
        <p:txBody>
          <a:bodyPr rtlCol="0">
            <a:noAutofit/>
          </a:bodyPr>
          <a:lstStyle/>
          <a:p>
            <a:pPr marL="0" indent="0" eaLnBrk="1" fontAlgn="auto" hangingPunct="1">
              <a:spcAft>
                <a:spcPts val="0"/>
              </a:spcAft>
              <a:buFont typeface="Arial"/>
              <a:buNone/>
              <a:defRPr/>
            </a:pPr>
            <a:r>
              <a:rPr lang="en-US" dirty="0">
                <a:solidFill>
                  <a:schemeClr val="tx2">
                    <a:lumMod val="50000"/>
                  </a:schemeClr>
                </a:solidFill>
                <a:ea typeface="+mn-ea"/>
                <a:cs typeface="+mn-cs"/>
              </a:rPr>
              <a:t>Fisheries managers must have:</a:t>
            </a:r>
          </a:p>
          <a:p>
            <a:pPr eaLnBrk="1" fontAlgn="auto" hangingPunct="1">
              <a:spcAft>
                <a:spcPts val="0"/>
              </a:spcAft>
              <a:buFont typeface="Arial"/>
              <a:buChar char="•"/>
              <a:defRPr/>
            </a:pPr>
            <a:r>
              <a:rPr lang="en-US" dirty="0">
                <a:solidFill>
                  <a:schemeClr val="tx2">
                    <a:lumMod val="50000"/>
                  </a:schemeClr>
                </a:solidFill>
                <a:ea typeface="+mn-ea"/>
                <a:cs typeface="+mn-cs"/>
              </a:rPr>
              <a:t>good estimates of the status of fish stocks under management, </a:t>
            </a:r>
          </a:p>
          <a:p>
            <a:pPr eaLnBrk="1" fontAlgn="auto" hangingPunct="1">
              <a:spcAft>
                <a:spcPts val="0"/>
              </a:spcAft>
              <a:buFont typeface="Arial"/>
              <a:buChar char="•"/>
              <a:defRPr/>
            </a:pPr>
            <a:r>
              <a:rPr lang="en-US" dirty="0">
                <a:solidFill>
                  <a:schemeClr val="tx2">
                    <a:lumMod val="50000"/>
                  </a:schemeClr>
                </a:solidFill>
                <a:ea typeface="+mn-ea"/>
                <a:cs typeface="+mn-cs"/>
              </a:rPr>
              <a:t>established r</a:t>
            </a:r>
            <a:r>
              <a:rPr lang="en-US" dirty="0" smtClean="0">
                <a:solidFill>
                  <a:schemeClr val="tx2">
                    <a:lumMod val="50000"/>
                  </a:schemeClr>
                </a:solidFill>
                <a:ea typeface="+mn-ea"/>
                <a:cs typeface="+mn-cs"/>
              </a:rPr>
              <a:t>eference </a:t>
            </a:r>
            <a:r>
              <a:rPr lang="en-US" dirty="0">
                <a:solidFill>
                  <a:schemeClr val="tx2">
                    <a:lumMod val="50000"/>
                  </a:schemeClr>
                </a:solidFill>
                <a:ea typeface="+mn-ea"/>
                <a:cs typeface="+mn-cs"/>
              </a:rPr>
              <a:t>p</a:t>
            </a:r>
            <a:r>
              <a:rPr lang="en-US" dirty="0" smtClean="0">
                <a:solidFill>
                  <a:schemeClr val="tx2">
                    <a:lumMod val="50000"/>
                  </a:schemeClr>
                </a:solidFill>
                <a:ea typeface="+mn-ea"/>
                <a:cs typeface="+mn-cs"/>
              </a:rPr>
              <a:t>oints </a:t>
            </a:r>
            <a:r>
              <a:rPr lang="en-US" dirty="0">
                <a:solidFill>
                  <a:schemeClr val="tx2">
                    <a:lumMod val="50000"/>
                  </a:schemeClr>
                </a:solidFill>
                <a:ea typeface="+mn-ea"/>
                <a:cs typeface="+mn-cs"/>
              </a:rPr>
              <a:t>for the size of the population that is sustainable over time,</a:t>
            </a:r>
          </a:p>
        </p:txBody>
      </p:sp>
      <p:sp>
        <p:nvSpPr>
          <p:cNvPr id="164870" name="Content Placeholder 2"/>
          <p:cNvSpPr>
            <a:spLocks noGrp="1"/>
          </p:cNvSpPr>
          <p:nvPr>
            <p:ph sz="quarter" idx="20"/>
          </p:nvPr>
        </p:nvSpPr>
        <p:spPr>
          <a:xfrm>
            <a:off x="4645025" y="1568450"/>
            <a:ext cx="4038600" cy="4038600"/>
          </a:xfrm>
        </p:spPr>
        <p:txBody>
          <a:bodyPr/>
          <a:lstStyle/>
          <a:p>
            <a:pPr eaLnBrk="1" hangingPunct="1"/>
            <a:r>
              <a:rPr lang="en-US" altLang="en-US" dirty="0" smtClean="0">
                <a:latin typeface="Gill Sans MT" panose="020B0502020104020203" pitchFamily="34" charset="0"/>
              </a:rPr>
              <a:t>a </a:t>
            </a:r>
            <a:r>
              <a:rPr lang="en-US" altLang="en-US" dirty="0">
                <a:latin typeface="Gill Sans MT" panose="020B0502020104020203" pitchFamily="34" charset="0"/>
              </a:rPr>
              <a:t>r</a:t>
            </a:r>
            <a:r>
              <a:rPr lang="en-US" altLang="en-US" dirty="0" smtClean="0">
                <a:latin typeface="Gill Sans MT" panose="020B0502020104020203" pitchFamily="34" charset="0"/>
              </a:rPr>
              <a:t>eference point for how much fish can be caught without reducing the fish population below the population reference point (amount) over time. </a:t>
            </a:r>
          </a:p>
        </p:txBody>
      </p:sp>
      <p:sp>
        <p:nvSpPr>
          <p:cNvPr id="5" name="Text Placeholder 4"/>
          <p:cNvSpPr>
            <a:spLocks noGrp="1"/>
          </p:cNvSpPr>
          <p:nvPr>
            <p:ph type="body" sz="quarter" idx="21"/>
          </p:nvPr>
        </p:nvSpPr>
        <p:spPr>
          <a:xfrm>
            <a:off x="450850" y="5711825"/>
            <a:ext cx="8237538" cy="454025"/>
          </a:xfrm>
        </p:spPr>
        <p:txBody>
          <a:bodyPr rtlCol="0">
            <a:noAutofit/>
          </a:bodyPr>
          <a:lstStyle/>
          <a:p>
            <a:pPr eaLnBrk="1" fontAlgn="auto" hangingPunct="1">
              <a:spcAft>
                <a:spcPts val="0"/>
              </a:spcAft>
              <a:defRPr/>
            </a:pPr>
            <a:endParaRPr lang="en-US">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66916" name="Text Placeholder 9"/>
          <p:cNvSpPr>
            <a:spLocks noGrp="1"/>
          </p:cNvSpPr>
          <p:nvPr>
            <p:ph type="body" sz="quarter" idx="13"/>
          </p:nvPr>
        </p:nvSpPr>
        <p:spPr>
          <a:xfrm>
            <a:off x="447675" y="890588"/>
            <a:ext cx="8232775" cy="552450"/>
          </a:xfrm>
        </p:spPr>
        <p:txBody>
          <a:bodyPr/>
          <a:lstStyle/>
          <a:p>
            <a:pPr eaLnBrk="1" hangingPunct="1"/>
            <a:r>
              <a:rPr lang="en-US" altLang="en-US" smtClean="0">
                <a:latin typeface="Gill Sans MT" panose="020B0502020104020203" pitchFamily="34" charset="0"/>
              </a:rPr>
              <a:t>Science-based Fisheries Management</a:t>
            </a:r>
          </a:p>
        </p:txBody>
      </p:sp>
      <p:sp>
        <p:nvSpPr>
          <p:cNvPr id="8" name="Content Placeholder 7"/>
          <p:cNvSpPr>
            <a:spLocks noGrp="1"/>
          </p:cNvSpPr>
          <p:nvPr>
            <p:ph sz="quarter" idx="19"/>
          </p:nvPr>
        </p:nvSpPr>
        <p:spPr>
          <a:xfrm>
            <a:off x="450850" y="1568450"/>
            <a:ext cx="4038600" cy="4038600"/>
          </a:xfrm>
        </p:spPr>
        <p:txBody>
          <a:bodyPr rtlCol="0">
            <a:noAutofit/>
          </a:bodyPr>
          <a:lstStyle/>
          <a:p>
            <a:pPr marL="0" indent="0" eaLnBrk="1" fontAlgn="auto" hangingPunct="1">
              <a:spcAft>
                <a:spcPts val="0"/>
              </a:spcAft>
              <a:buFont typeface="Arial"/>
              <a:buNone/>
              <a:defRPr/>
            </a:pPr>
            <a:r>
              <a:rPr lang="en-US" dirty="0">
                <a:solidFill>
                  <a:schemeClr val="bg1">
                    <a:lumMod val="75000"/>
                    <a:lumOff val="25000"/>
                  </a:schemeClr>
                </a:solidFill>
                <a:ea typeface="+mn-ea"/>
                <a:cs typeface="+mn-cs"/>
              </a:rPr>
              <a:t>Over time, fish populations can be sustained by:</a:t>
            </a:r>
          </a:p>
          <a:p>
            <a:pPr eaLnBrk="1" fontAlgn="auto" hangingPunct="1">
              <a:spcAft>
                <a:spcPts val="0"/>
              </a:spcAft>
              <a:buFont typeface="Arial"/>
              <a:buChar char="•"/>
              <a:defRPr/>
            </a:pPr>
            <a:r>
              <a:rPr lang="en-US" dirty="0">
                <a:solidFill>
                  <a:schemeClr val="bg1">
                    <a:lumMod val="75000"/>
                    <a:lumOff val="25000"/>
                  </a:schemeClr>
                </a:solidFill>
                <a:ea typeface="+mn-ea"/>
                <a:cs typeface="+mn-cs"/>
              </a:rPr>
              <a:t>improving our scientific understanding of the ecosystem and environmental factors that impact </a:t>
            </a:r>
            <a:br>
              <a:rPr lang="en-US" dirty="0">
                <a:solidFill>
                  <a:schemeClr val="bg1">
                    <a:lumMod val="75000"/>
                    <a:lumOff val="25000"/>
                  </a:schemeClr>
                </a:solidFill>
                <a:ea typeface="+mn-ea"/>
                <a:cs typeface="+mn-cs"/>
              </a:rPr>
            </a:br>
            <a:r>
              <a:rPr lang="en-US" dirty="0">
                <a:solidFill>
                  <a:schemeClr val="bg1">
                    <a:lumMod val="75000"/>
                    <a:lumOff val="25000"/>
                  </a:schemeClr>
                </a:solidFill>
                <a:ea typeface="+mn-ea"/>
                <a:cs typeface="+mn-cs"/>
              </a:rPr>
              <a:t>fish </a:t>
            </a:r>
            <a:r>
              <a:rPr lang="en-US" dirty="0" smtClean="0">
                <a:solidFill>
                  <a:schemeClr val="bg1">
                    <a:lumMod val="75000"/>
                    <a:lumOff val="25000"/>
                  </a:schemeClr>
                </a:solidFill>
                <a:ea typeface="+mn-ea"/>
                <a:cs typeface="+mn-cs"/>
              </a:rPr>
              <a:t>populations </a:t>
            </a:r>
            <a:endParaRPr lang="en-US" dirty="0">
              <a:solidFill>
                <a:schemeClr val="bg1">
                  <a:lumMod val="75000"/>
                  <a:lumOff val="25000"/>
                </a:schemeClr>
              </a:solidFill>
              <a:ea typeface="+mn-ea"/>
              <a:cs typeface="+mn-cs"/>
            </a:endParaRPr>
          </a:p>
          <a:p>
            <a:pPr eaLnBrk="1" fontAlgn="auto" hangingPunct="1">
              <a:spcAft>
                <a:spcPts val="0"/>
              </a:spcAft>
              <a:buFont typeface="Arial"/>
              <a:buChar char="•"/>
              <a:defRPr/>
            </a:pPr>
            <a:r>
              <a:rPr lang="en-US" dirty="0">
                <a:solidFill>
                  <a:schemeClr val="bg1">
                    <a:lumMod val="75000"/>
                    <a:lumOff val="25000"/>
                  </a:schemeClr>
                </a:solidFill>
                <a:ea typeface="+mn-ea"/>
                <a:cs typeface="+mn-cs"/>
              </a:rPr>
              <a:t>adapting to new </a:t>
            </a:r>
            <a:r>
              <a:rPr lang="en-US" dirty="0" smtClean="0">
                <a:solidFill>
                  <a:schemeClr val="bg1">
                    <a:lumMod val="75000"/>
                    <a:lumOff val="25000"/>
                  </a:schemeClr>
                </a:solidFill>
                <a:ea typeface="+mn-ea"/>
                <a:cs typeface="+mn-cs"/>
              </a:rPr>
              <a:t>information </a:t>
            </a:r>
            <a:endParaRPr lang="en-US" dirty="0">
              <a:solidFill>
                <a:schemeClr val="bg1">
                  <a:lumMod val="75000"/>
                  <a:lumOff val="25000"/>
                </a:schemeClr>
              </a:solidFill>
              <a:ea typeface="+mn-ea"/>
              <a:cs typeface="+mn-cs"/>
            </a:endParaRPr>
          </a:p>
        </p:txBody>
      </p:sp>
      <p:sp>
        <p:nvSpPr>
          <p:cNvPr id="166918" name="Content Placeholder 2"/>
          <p:cNvSpPr>
            <a:spLocks noGrp="1"/>
          </p:cNvSpPr>
          <p:nvPr>
            <p:ph sz="quarter" idx="20"/>
          </p:nvPr>
        </p:nvSpPr>
        <p:spPr>
          <a:xfrm>
            <a:off x="4645025" y="1568450"/>
            <a:ext cx="4038600" cy="4038600"/>
          </a:xfrm>
        </p:spPr>
        <p:txBody>
          <a:bodyPr/>
          <a:lstStyle/>
          <a:p>
            <a:pPr eaLnBrk="1" hangingPunct="1"/>
            <a:r>
              <a:rPr lang="en-US" altLang="en-US" smtClean="0">
                <a:latin typeface="Gill Sans MT" panose="020B0502020104020203" pitchFamily="34" charset="0"/>
              </a:rPr>
              <a:t>adjusting fishery management measures to keep the fishery operating within sustainable limits over the long term.</a:t>
            </a:r>
          </a:p>
          <a:p>
            <a:pPr eaLnBrk="1" hangingPunct="1"/>
            <a:r>
              <a:rPr lang="en-US" altLang="en-US" smtClean="0">
                <a:latin typeface="Gill Sans MT" panose="020B0502020104020203" pitchFamily="34" charset="0"/>
              </a:rPr>
              <a:t>Sustainable fisheries management is an on-going process that is science-based, adaptive and precautionary.</a:t>
            </a:r>
          </a:p>
        </p:txBody>
      </p:sp>
      <p:sp>
        <p:nvSpPr>
          <p:cNvPr id="6" name="Text Placeholder 5"/>
          <p:cNvSpPr>
            <a:spLocks noGrp="1"/>
          </p:cNvSpPr>
          <p:nvPr>
            <p:ph type="body" sz="quarter" idx="21"/>
          </p:nvPr>
        </p:nvSpPr>
        <p:spPr>
          <a:xfrm>
            <a:off x="450850" y="5711825"/>
            <a:ext cx="8237538" cy="454025"/>
          </a:xfrm>
        </p:spPr>
        <p:txBody>
          <a:bodyPr rtlCol="0">
            <a:noAutofit/>
          </a:bodyPr>
          <a:lstStyle/>
          <a:p>
            <a:pPr eaLnBrk="1" fontAlgn="auto" hangingPunct="1">
              <a:spcAft>
                <a:spcPts val="0"/>
              </a:spcAft>
              <a:defRPr/>
            </a:pPr>
            <a:endParaRPr lang="en-US">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Placeholder 2"/>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705" t="5635" b="12721"/>
          <a:stretch>
            <a:fillRect/>
          </a:stretch>
        </p:blipFill>
        <p:spPr>
          <a:xfrm>
            <a:off x="-144463" y="-101600"/>
            <a:ext cx="9288463" cy="7358063"/>
          </a:xfrm>
        </p:spPr>
      </p:pic>
      <p:sp>
        <p:nvSpPr>
          <p:cNvPr id="6" name="Title 5"/>
          <p:cNvSpPr>
            <a:spLocks noGrp="1"/>
          </p:cNvSpPr>
          <p:nvPr>
            <p:ph type="ctrTitle"/>
          </p:nvPr>
        </p:nvSpPr>
        <p:spPr>
          <a:xfrm>
            <a:off x="4773613" y="-101600"/>
            <a:ext cx="3471862" cy="7358063"/>
          </a:xfrm>
        </p:spPr>
        <p:txBody>
          <a:bodyPr rtlCol="0"/>
          <a:lstStyle/>
          <a:p>
            <a:pPr eaLnBrk="1" fontAlgn="auto" hangingPunct="1">
              <a:spcAft>
                <a:spcPts val="0"/>
              </a:spcAft>
              <a:defRPr/>
            </a:pPr>
            <a:r>
              <a:rPr lang="en-US" i="1" dirty="0" smtClean="0">
                <a:ea typeface="+mj-ea"/>
                <a:cs typeface="+mj-cs"/>
              </a:rPr>
              <a:t>Fish Stock Assessment</a:t>
            </a:r>
            <a:endParaRPr lang="en-US" i="1" dirty="0">
              <a:ea typeface="+mj-ea"/>
              <a:cs typeface="+mj-cs"/>
            </a:endParaRPr>
          </a:p>
        </p:txBody>
      </p:sp>
      <p:sp>
        <p:nvSpPr>
          <p:cNvPr id="168964" name="Subtitle 8"/>
          <p:cNvSpPr>
            <a:spLocks noGrp="1"/>
          </p:cNvSpPr>
          <p:nvPr>
            <p:ph type="subTitle" idx="1"/>
          </p:nvPr>
        </p:nvSpPr>
        <p:spPr>
          <a:xfrm>
            <a:off x="5197475" y="3194050"/>
            <a:ext cx="2667000" cy="1143000"/>
          </a:xfrm>
        </p:spPr>
        <p:txBody>
          <a:bodyPr/>
          <a:lstStyle/>
          <a:p>
            <a:pPr eaLnBrk="1" hangingPunct="1"/>
            <a:r>
              <a:rPr lang="en-US" altLang="en-US" dirty="0" smtClean="0">
                <a:latin typeface="Gill Sans MT" panose="020B0502020104020203" pitchFamily="34" charset="0"/>
              </a:rPr>
              <a:t>Written by John Kaneko MS, DVM, Hawaii Seafood Council, Honolulu, Hawaii</a:t>
            </a:r>
          </a:p>
          <a:p>
            <a:pPr eaLnBrk="1" hangingPunct="1"/>
            <a:r>
              <a:rPr lang="en-US" altLang="en-US" dirty="0" smtClean="0">
                <a:latin typeface="Gill Sans MT" panose="020B0502020104020203" pitchFamily="34" charset="0"/>
              </a:rPr>
              <a:t>July 2015</a:t>
            </a:r>
          </a:p>
          <a:p>
            <a:pPr eaLnBrk="1" hangingPunct="1"/>
            <a:endParaRPr lang="en-US" altLang="en-US" dirty="0" smtClean="0">
              <a:latin typeface="Gill Sans MT" panose="020B0502020104020203" pitchFamily="34" charset="0"/>
            </a:endParaRPr>
          </a:p>
          <a:p>
            <a:pPr eaLnBrk="1" hangingPunct="1"/>
            <a:r>
              <a:rPr lang="en-US" altLang="en-US" dirty="0" smtClean="0">
                <a:latin typeface="Gill Sans MT" panose="020B0502020104020203" pitchFamily="34" charset="0"/>
              </a:rPr>
              <a:t>With support from the </a:t>
            </a:r>
            <a:br>
              <a:rPr lang="en-US" altLang="en-US" dirty="0" smtClean="0">
                <a:latin typeface="Gill Sans MT" panose="020B0502020104020203" pitchFamily="34" charset="0"/>
              </a:rPr>
            </a:br>
            <a:r>
              <a:rPr lang="en-US" altLang="en-US" dirty="0" smtClean="0">
                <a:latin typeface="Gill Sans MT" panose="020B0502020104020203" pitchFamily="34" charset="0"/>
              </a:rPr>
              <a:t>Harold K.L Castle Foundation</a:t>
            </a:r>
          </a:p>
        </p:txBody>
      </p:sp>
      <p:sp>
        <p:nvSpPr>
          <p:cNvPr id="168965" name="Text Placeholder 4"/>
          <p:cNvSpPr>
            <a:spLocks noGrp="1"/>
          </p:cNvSpPr>
          <p:nvPr>
            <p:ph type="body" sz="quarter" idx="14"/>
          </p:nvPr>
        </p:nvSpPr>
        <p:spPr>
          <a:xfrm>
            <a:off x="163447" y="6316825"/>
            <a:ext cx="2763838" cy="457200"/>
          </a:xfrm>
        </p:spPr>
        <p:txBody>
          <a:bodyPr/>
          <a:lstStyle/>
          <a:p>
            <a:pPr eaLnBrk="1" hangingPunct="1"/>
            <a:r>
              <a:rPr lang="en-US" altLang="en-US" dirty="0" smtClean="0">
                <a:latin typeface="Gill Sans MT" panose="020B0502020104020203" pitchFamily="34" charset="0"/>
              </a:rPr>
              <a:t>Graphic: Imaginary Office</a:t>
            </a:r>
          </a:p>
        </p:txBody>
      </p:sp>
      <p:pic>
        <p:nvPicPr>
          <p:cNvPr id="16896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4813" y="4622800"/>
            <a:ext cx="129381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6975" y="4740275"/>
            <a:ext cx="157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8" name="Picture Placeholder 8"/>
          <p:cNvPicPr>
            <a:picLocks noChangeAspect="1"/>
          </p:cNvPicPr>
          <p:nvPr/>
        </p:nvPicPr>
        <p:blipFill>
          <a:blip r:embed="rId6">
            <a:extLst>
              <a:ext uri="{28A0092B-C50C-407E-A947-70E740481C1C}">
                <a14:useLocalDpi xmlns:a14="http://schemas.microsoft.com/office/drawing/2010/main" val="0"/>
              </a:ext>
            </a:extLst>
          </a:blip>
          <a:srcRect t="-138956" b="-138956"/>
          <a:stretch>
            <a:fillRect/>
          </a:stretch>
        </p:blipFill>
        <p:spPr bwMode="auto">
          <a:xfrm>
            <a:off x="5189538" y="5940425"/>
            <a:ext cx="26416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42340" name="Text Placeholder 9"/>
          <p:cNvSpPr>
            <a:spLocks noGrp="1"/>
          </p:cNvSpPr>
          <p:nvPr>
            <p:ph type="body" sz="quarter" idx="13"/>
          </p:nvPr>
        </p:nvSpPr>
        <p:spPr>
          <a:xfrm>
            <a:off x="447675" y="890588"/>
            <a:ext cx="8232775" cy="552450"/>
          </a:xfrm>
        </p:spPr>
        <p:txBody>
          <a:bodyPr/>
          <a:lstStyle/>
          <a:p>
            <a:pPr eaLnBrk="1" hangingPunct="1"/>
            <a:r>
              <a:rPr lang="en-US" altLang="en-US" i="1" smtClean="0">
                <a:latin typeface="Gill Sans MT" panose="020B0502020104020203" pitchFamily="34" charset="0"/>
              </a:rPr>
              <a:t>What do Fishery Managers do?</a:t>
            </a:r>
          </a:p>
        </p:txBody>
      </p:sp>
      <p:sp>
        <p:nvSpPr>
          <p:cNvPr id="8" name="Content Placeholder 7"/>
          <p:cNvSpPr>
            <a:spLocks noGrp="1"/>
          </p:cNvSpPr>
          <p:nvPr>
            <p:ph sz="quarter" idx="4294967295"/>
          </p:nvPr>
        </p:nvSpPr>
        <p:spPr>
          <a:xfrm>
            <a:off x="447675" y="1590675"/>
            <a:ext cx="4048125" cy="3824288"/>
          </a:xfrm>
        </p:spPr>
        <p:txBody>
          <a:bodyPr rtlCol="0">
            <a:noAutofit/>
          </a:bodyPr>
          <a:lstStyle/>
          <a:p>
            <a:pPr marL="0" indent="0" eaLnBrk="1" fontAlgn="auto" hangingPunct="1">
              <a:spcAft>
                <a:spcPts val="0"/>
              </a:spcAft>
              <a:buFont typeface="Arial"/>
              <a:buNone/>
              <a:defRPr/>
            </a:pPr>
            <a:r>
              <a:rPr lang="en-US" dirty="0">
                <a:solidFill>
                  <a:schemeClr val="bg1">
                    <a:lumMod val="75000"/>
                    <a:lumOff val="25000"/>
                  </a:schemeClr>
                </a:solidFill>
                <a:ea typeface="+mn-ea"/>
                <a:cs typeface="+mn-cs"/>
              </a:rPr>
              <a:t>Fish populations are renewable resources that must be maintained at levels required to produce sustainable catch, known as Maximum Sustainable Yield (MSY).</a:t>
            </a:r>
          </a:p>
          <a:p>
            <a:pPr eaLnBrk="1" fontAlgn="auto" hangingPunct="1">
              <a:spcAft>
                <a:spcPts val="0"/>
              </a:spcAft>
              <a:buFont typeface="Arial"/>
              <a:buChar char="•"/>
              <a:defRPr/>
            </a:pPr>
            <a:endParaRPr lang="en-US" dirty="0">
              <a:solidFill>
                <a:schemeClr val="bg1">
                  <a:lumMod val="75000"/>
                  <a:lumOff val="25000"/>
                </a:schemeClr>
              </a:solidFill>
              <a:ea typeface="+mn-ea"/>
              <a:cs typeface="+mn-cs"/>
            </a:endParaRPr>
          </a:p>
        </p:txBody>
      </p:sp>
      <p:sp>
        <p:nvSpPr>
          <p:cNvPr id="142342" name="Text Placeholder 2"/>
          <p:cNvSpPr>
            <a:spLocks noGrp="1"/>
          </p:cNvSpPr>
          <p:nvPr>
            <p:ph type="body" sz="quarter" idx="4294967295"/>
          </p:nvPr>
        </p:nvSpPr>
        <p:spPr>
          <a:xfrm>
            <a:off x="447675" y="5715000"/>
            <a:ext cx="8232775" cy="441325"/>
          </a:xfrm>
        </p:spPr>
        <p:txBody>
          <a:bodyPr/>
          <a:lstStyle/>
          <a:p>
            <a:pPr eaLnBrk="1" hangingPunct="1"/>
            <a:endParaRPr lang="en-US" altLang="en-US" smtClean="0">
              <a:latin typeface="Gill Sans MT" panose="020B0502020104020203" pitchFamily="34" charset="0"/>
            </a:endParaRPr>
          </a:p>
        </p:txBody>
      </p:sp>
      <p:sp>
        <p:nvSpPr>
          <p:cNvPr id="142343" name="Content Placeholder 8"/>
          <p:cNvSpPr>
            <a:spLocks noGrp="1"/>
          </p:cNvSpPr>
          <p:nvPr>
            <p:ph sz="quarter" idx="4294967295"/>
          </p:nvPr>
        </p:nvSpPr>
        <p:spPr>
          <a:xfrm>
            <a:off x="4630738" y="1590675"/>
            <a:ext cx="4041775" cy="3824288"/>
          </a:xfrm>
        </p:spPr>
        <p:txBody>
          <a:bodyPr/>
          <a:lstStyle/>
          <a:p>
            <a:pPr marL="0" indent="0" eaLnBrk="1" hangingPunct="1">
              <a:buFont typeface="Arial" panose="020B0604020202020204" pitchFamily="34" charset="0"/>
              <a:buNone/>
            </a:pPr>
            <a:r>
              <a:rPr lang="en-US" altLang="en-US" smtClean="0">
                <a:latin typeface="Gill Sans MT" panose="020B0502020104020203" pitchFamily="34" charset="0"/>
              </a:rPr>
              <a:t>Fishery Managers establish targets (reference points) for how much fish can be caught while maintaining fish populations at a level that will produce MSY year after year.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44388" name="Text Placeholder 9"/>
          <p:cNvSpPr>
            <a:spLocks noGrp="1"/>
          </p:cNvSpPr>
          <p:nvPr>
            <p:ph type="body" sz="quarter" idx="13"/>
          </p:nvPr>
        </p:nvSpPr>
        <p:spPr>
          <a:xfrm>
            <a:off x="447675" y="890588"/>
            <a:ext cx="8232775" cy="552450"/>
          </a:xfrm>
        </p:spPr>
        <p:txBody>
          <a:bodyPr/>
          <a:lstStyle/>
          <a:p>
            <a:pPr eaLnBrk="1" hangingPunct="1"/>
            <a:r>
              <a:rPr lang="en-US" altLang="en-US" i="1" smtClean="0">
                <a:latin typeface="Gill Sans MT" panose="020B0502020104020203" pitchFamily="34" charset="0"/>
              </a:rPr>
              <a:t>What do Fishery Managers do?</a:t>
            </a:r>
          </a:p>
        </p:txBody>
      </p:sp>
      <p:sp>
        <p:nvSpPr>
          <p:cNvPr id="144389" name="Content Placeholder 7"/>
          <p:cNvSpPr>
            <a:spLocks noGrp="1"/>
          </p:cNvSpPr>
          <p:nvPr>
            <p:ph sz="quarter" idx="19"/>
          </p:nvPr>
        </p:nvSpPr>
        <p:spPr>
          <a:xfrm>
            <a:off x="450850" y="1568450"/>
            <a:ext cx="4038600" cy="4038600"/>
          </a:xfrm>
        </p:spPr>
        <p:txBody>
          <a:bodyPr/>
          <a:lstStyle/>
          <a:p>
            <a:pPr marL="0" indent="0" eaLnBrk="1" hangingPunct="1">
              <a:buFont typeface="Arial" panose="020B0604020202020204" pitchFamily="34" charset="0"/>
              <a:buNone/>
            </a:pPr>
            <a:r>
              <a:rPr lang="en-US" altLang="en-US" dirty="0" smtClean="0">
                <a:latin typeface="Gill Sans MT" panose="020B0502020104020203" pitchFamily="34" charset="0"/>
              </a:rPr>
              <a:t>Catching too many fish over time (chronic overfishing) results in:</a:t>
            </a:r>
          </a:p>
          <a:p>
            <a:pPr marL="0" indent="0" eaLnBrk="1" hangingPunct="1"/>
            <a:r>
              <a:rPr lang="en-US" altLang="en-US" dirty="0" smtClean="0">
                <a:latin typeface="Gill Sans MT" panose="020B0502020104020203" pitchFamily="34" charset="0"/>
              </a:rPr>
              <a:t> reduction in the standing fish population and its ability to replenish itself</a:t>
            </a:r>
          </a:p>
          <a:p>
            <a:pPr marL="0" indent="0" eaLnBrk="1" hangingPunct="1"/>
            <a:r>
              <a:rPr lang="en-US" altLang="en-US" dirty="0" smtClean="0">
                <a:latin typeface="Gill Sans MT" panose="020B0502020104020203" pitchFamily="34" charset="0"/>
              </a:rPr>
              <a:t> reduced capacity to produce MSY over time</a:t>
            </a:r>
          </a:p>
          <a:p>
            <a:pPr marL="0" indent="0" eaLnBrk="1" hangingPunct="1"/>
            <a:r>
              <a:rPr lang="en-US" altLang="en-US" dirty="0" smtClean="0">
                <a:latin typeface="Gill Sans MT" panose="020B0502020104020203" pitchFamily="34" charset="0"/>
              </a:rPr>
              <a:t> may lead to depletion or “overfished” status</a:t>
            </a:r>
          </a:p>
        </p:txBody>
      </p:sp>
      <p:sp>
        <p:nvSpPr>
          <p:cNvPr id="144390" name="Content Placeholder 2"/>
          <p:cNvSpPr>
            <a:spLocks noGrp="1"/>
          </p:cNvSpPr>
          <p:nvPr>
            <p:ph sz="quarter" idx="20"/>
          </p:nvPr>
        </p:nvSpPr>
        <p:spPr>
          <a:xfrm>
            <a:off x="4645025" y="1568450"/>
            <a:ext cx="4038600" cy="4038600"/>
          </a:xfrm>
        </p:spPr>
        <p:txBody>
          <a:bodyPr/>
          <a:lstStyle/>
          <a:p>
            <a:pPr marL="0" indent="0" eaLnBrk="1" hangingPunct="1">
              <a:buFont typeface="Arial" panose="020B0604020202020204" pitchFamily="34" charset="0"/>
              <a:buNone/>
            </a:pPr>
            <a:r>
              <a:rPr lang="en-US" altLang="en-US" dirty="0" smtClean="0">
                <a:latin typeface="Gill Sans MT" panose="020B0502020104020203" pitchFamily="34" charset="0"/>
              </a:rPr>
              <a:t>Eliminating overfishing </a:t>
            </a:r>
            <a:br>
              <a:rPr lang="en-US" altLang="en-US" dirty="0" smtClean="0">
                <a:latin typeface="Gill Sans MT" panose="020B0502020104020203" pitchFamily="34" charset="0"/>
              </a:rPr>
            </a:br>
            <a:r>
              <a:rPr lang="en-US" altLang="en-US" dirty="0" smtClean="0">
                <a:latin typeface="Gill Sans MT" panose="020B0502020104020203" pitchFamily="34" charset="0"/>
              </a:rPr>
              <a:t>(ex. using catch quotas) allows the population to rebuild to sustainable levels.</a:t>
            </a:r>
          </a:p>
          <a:p>
            <a:pPr marL="0" indent="0" eaLnBrk="1" hangingPunct="1">
              <a:buFont typeface="Arial" panose="020B0604020202020204" pitchFamily="34" charset="0"/>
              <a:buNone/>
            </a:pPr>
            <a:r>
              <a:rPr lang="en-US" altLang="en-US" dirty="0" smtClean="0">
                <a:latin typeface="Gill Sans MT" panose="020B0502020104020203" pitchFamily="34" charset="0"/>
              </a:rPr>
              <a:t>Catch too little and MSY is not achieved and the potential catch goes unutilized.</a:t>
            </a:r>
          </a:p>
        </p:txBody>
      </p:sp>
      <p:sp>
        <p:nvSpPr>
          <p:cNvPr id="5" name="Text Placeholder 4"/>
          <p:cNvSpPr>
            <a:spLocks noGrp="1"/>
          </p:cNvSpPr>
          <p:nvPr>
            <p:ph type="body" sz="quarter" idx="21"/>
          </p:nvPr>
        </p:nvSpPr>
        <p:spPr>
          <a:xfrm>
            <a:off x="450850" y="5711825"/>
            <a:ext cx="8237538" cy="454025"/>
          </a:xfrm>
        </p:spPr>
        <p:txBody>
          <a:bodyPr rtlCol="0">
            <a:noAutofit/>
          </a:bodyPr>
          <a:lstStyle/>
          <a:p>
            <a:pPr eaLnBrk="1" fontAlgn="auto" hangingPunct="1">
              <a:spcAft>
                <a:spcPts val="0"/>
              </a:spcAft>
              <a:defRPr/>
            </a:pPr>
            <a:endParaRPr lang="en-US">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46436" name="Text Placeholder 9"/>
          <p:cNvSpPr>
            <a:spLocks noGrp="1"/>
          </p:cNvSpPr>
          <p:nvPr>
            <p:ph type="body" sz="quarter" idx="13"/>
          </p:nvPr>
        </p:nvSpPr>
        <p:spPr>
          <a:xfrm>
            <a:off x="447675" y="890588"/>
            <a:ext cx="8232775" cy="552450"/>
          </a:xfrm>
        </p:spPr>
        <p:txBody>
          <a:bodyPr/>
          <a:lstStyle/>
          <a:p>
            <a:pPr eaLnBrk="1" hangingPunct="1"/>
            <a:r>
              <a:rPr lang="en-US" altLang="en-US" smtClean="0">
                <a:latin typeface="Gill Sans MT" panose="020B0502020104020203" pitchFamily="34" charset="0"/>
              </a:rPr>
              <a:t>Sustainable Fisheries and Stock Assessments</a:t>
            </a:r>
          </a:p>
        </p:txBody>
      </p:sp>
      <p:sp>
        <p:nvSpPr>
          <p:cNvPr id="146437" name="Content Placeholder 7"/>
          <p:cNvSpPr>
            <a:spLocks noGrp="1"/>
          </p:cNvSpPr>
          <p:nvPr>
            <p:ph sz="quarter" idx="19"/>
          </p:nvPr>
        </p:nvSpPr>
        <p:spPr>
          <a:xfrm>
            <a:off x="450850" y="1568450"/>
            <a:ext cx="4038600" cy="4038600"/>
          </a:xfrm>
        </p:spPr>
        <p:txBody>
          <a:bodyPr/>
          <a:lstStyle/>
          <a:p>
            <a:pPr marL="0" indent="0" eaLnBrk="1" hangingPunct="1">
              <a:buFont typeface="Arial" panose="020B0604020202020204" pitchFamily="34" charset="0"/>
              <a:buNone/>
            </a:pPr>
            <a:r>
              <a:rPr lang="en-US" altLang="en-US" smtClean="0">
                <a:latin typeface="Gill Sans MT" panose="020B0502020104020203" pitchFamily="34" charset="0"/>
              </a:rPr>
              <a:t>At the core of sustainable fishery management is our understanding and estimates of the amount of fish in a population (or stock) over time.  </a:t>
            </a:r>
          </a:p>
          <a:p>
            <a:pPr marL="0" indent="0" eaLnBrk="1" hangingPunct="1">
              <a:buFont typeface="Arial" panose="020B0604020202020204" pitchFamily="34" charset="0"/>
              <a:buNone/>
            </a:pPr>
            <a:r>
              <a:rPr lang="en-US" altLang="en-US" smtClean="0">
                <a:latin typeface="Gill Sans MT" panose="020B0502020104020203" pitchFamily="34" charset="0"/>
              </a:rPr>
              <a:t>Fishery managers regulate how much fish is taken to balance natural fluctuations and long-term sustainable use with sustainable fish stocks over time.</a:t>
            </a:r>
          </a:p>
        </p:txBody>
      </p:sp>
      <p:sp>
        <p:nvSpPr>
          <p:cNvPr id="9" name="Content Placeholder 8"/>
          <p:cNvSpPr>
            <a:spLocks noGrp="1"/>
          </p:cNvSpPr>
          <p:nvPr>
            <p:ph sz="quarter" idx="20"/>
          </p:nvPr>
        </p:nvSpPr>
        <p:spPr>
          <a:xfrm>
            <a:off x="4645025" y="1568450"/>
            <a:ext cx="4038600" cy="4038600"/>
          </a:xfrm>
        </p:spPr>
        <p:txBody>
          <a:bodyPr rtlCol="0">
            <a:noAutofit/>
          </a:bodyPr>
          <a:lstStyle/>
          <a:p>
            <a:pPr marL="0" indent="0" eaLnBrk="1" fontAlgn="auto" hangingPunct="1">
              <a:spcAft>
                <a:spcPts val="0"/>
              </a:spcAft>
              <a:buFont typeface="Arial"/>
              <a:buNone/>
              <a:defRPr/>
            </a:pPr>
            <a:r>
              <a:rPr lang="en-US" dirty="0">
                <a:solidFill>
                  <a:schemeClr val="bg1">
                    <a:lumMod val="75000"/>
                    <a:lumOff val="25000"/>
                  </a:schemeClr>
                </a:solidFill>
                <a:ea typeface="+mn-ea"/>
                <a:cs typeface="+mn-cs"/>
              </a:rPr>
              <a:t>Fish populations fluctuate with:</a:t>
            </a:r>
          </a:p>
          <a:p>
            <a:pPr eaLnBrk="1" fontAlgn="auto" hangingPunct="1">
              <a:spcAft>
                <a:spcPts val="0"/>
              </a:spcAft>
              <a:buFont typeface="Arial"/>
              <a:buChar char="•"/>
              <a:defRPr/>
            </a:pPr>
            <a:r>
              <a:rPr lang="en-US" dirty="0">
                <a:solidFill>
                  <a:schemeClr val="bg1">
                    <a:lumMod val="75000"/>
                    <a:lumOff val="25000"/>
                  </a:schemeClr>
                </a:solidFill>
                <a:ea typeface="+mn-ea"/>
                <a:cs typeface="+mn-cs"/>
              </a:rPr>
              <a:t>impacts on the reproductive rate, growth, natural mortality, movement and environmental </a:t>
            </a:r>
            <a:r>
              <a:rPr lang="en-US" dirty="0" smtClean="0">
                <a:solidFill>
                  <a:schemeClr val="bg1">
                    <a:lumMod val="75000"/>
                    <a:lumOff val="25000"/>
                  </a:schemeClr>
                </a:solidFill>
                <a:ea typeface="+mn-ea"/>
                <a:cs typeface="+mn-cs"/>
              </a:rPr>
              <a:t>changes/cycles </a:t>
            </a:r>
            <a:endParaRPr lang="en-US" dirty="0">
              <a:solidFill>
                <a:schemeClr val="bg1">
                  <a:lumMod val="75000"/>
                  <a:lumOff val="25000"/>
                </a:schemeClr>
              </a:solidFill>
              <a:ea typeface="+mn-ea"/>
              <a:cs typeface="+mn-cs"/>
            </a:endParaRPr>
          </a:p>
          <a:p>
            <a:pPr eaLnBrk="1" fontAlgn="auto" hangingPunct="1">
              <a:spcAft>
                <a:spcPts val="0"/>
              </a:spcAft>
              <a:buFont typeface="Arial"/>
              <a:buChar char="•"/>
              <a:defRPr/>
            </a:pPr>
            <a:r>
              <a:rPr lang="en-US" dirty="0" smtClean="0">
                <a:solidFill>
                  <a:schemeClr val="bg1">
                    <a:lumMod val="75000"/>
                    <a:lumOff val="25000"/>
                  </a:schemeClr>
                </a:solidFill>
                <a:ea typeface="+mn-ea"/>
                <a:cs typeface="+mn-cs"/>
              </a:rPr>
              <a:t>fishing mortality as commercial and non-commercial catch removes </a:t>
            </a:r>
            <a:r>
              <a:rPr lang="en-US" dirty="0">
                <a:solidFill>
                  <a:schemeClr val="bg1">
                    <a:lumMod val="75000"/>
                    <a:lumOff val="25000"/>
                  </a:schemeClr>
                </a:solidFill>
                <a:ea typeface="+mn-ea"/>
                <a:cs typeface="+mn-cs"/>
              </a:rPr>
              <a:t>fish from a </a:t>
            </a:r>
            <a:r>
              <a:rPr lang="en-US" dirty="0" smtClean="0">
                <a:solidFill>
                  <a:schemeClr val="bg1">
                    <a:lumMod val="75000"/>
                    <a:lumOff val="25000"/>
                  </a:schemeClr>
                </a:solidFill>
                <a:ea typeface="+mn-ea"/>
                <a:cs typeface="+mn-cs"/>
              </a:rPr>
              <a:t>stock</a:t>
            </a:r>
            <a:endParaRPr lang="en-US" dirty="0">
              <a:solidFill>
                <a:schemeClr val="bg1">
                  <a:lumMod val="75000"/>
                  <a:lumOff val="25000"/>
                </a:schemeClr>
              </a:solidFill>
              <a:ea typeface="+mn-ea"/>
              <a:cs typeface="+mn-cs"/>
            </a:endParaRPr>
          </a:p>
        </p:txBody>
      </p:sp>
      <p:sp>
        <p:nvSpPr>
          <p:cNvPr id="3" name="Text Placeholder 2"/>
          <p:cNvSpPr>
            <a:spLocks noGrp="1"/>
          </p:cNvSpPr>
          <p:nvPr>
            <p:ph type="body" sz="quarter" idx="21"/>
          </p:nvPr>
        </p:nvSpPr>
        <p:spPr>
          <a:xfrm>
            <a:off x="450850" y="5711825"/>
            <a:ext cx="8237538" cy="454025"/>
          </a:xfrm>
        </p:spPr>
        <p:txBody>
          <a:bodyPr rtlCol="0">
            <a:noAutofit/>
          </a:bodyPr>
          <a:lstStyle/>
          <a:p>
            <a:pPr eaLnBrk="1" fontAlgn="auto" hangingPunct="1">
              <a:spcAft>
                <a:spcPts val="0"/>
              </a:spcAft>
              <a:defRPr/>
            </a:pPr>
            <a:endParaRPr lang="en-US">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48483" name="Text Placeholder 9"/>
          <p:cNvSpPr>
            <a:spLocks noGrp="1"/>
          </p:cNvSpPr>
          <p:nvPr>
            <p:ph type="body" sz="quarter" idx="13"/>
          </p:nvPr>
        </p:nvSpPr>
        <p:spPr>
          <a:xfrm>
            <a:off x="447675" y="890588"/>
            <a:ext cx="8232775" cy="552450"/>
          </a:xfrm>
        </p:spPr>
        <p:txBody>
          <a:bodyPr/>
          <a:lstStyle/>
          <a:p>
            <a:pPr eaLnBrk="1" hangingPunct="1"/>
            <a:r>
              <a:rPr lang="en-US" altLang="en-US" smtClean="0">
                <a:latin typeface="Gill Sans MT" panose="020B0502020104020203" pitchFamily="34" charset="0"/>
              </a:rPr>
              <a:t>Fish Population Dynamics</a:t>
            </a:r>
          </a:p>
        </p:txBody>
      </p:sp>
      <p:sp>
        <p:nvSpPr>
          <p:cNvPr id="12" name="Text Placeholder 11"/>
          <p:cNvSpPr>
            <a:spLocks noGrp="1"/>
          </p:cNvSpPr>
          <p:nvPr>
            <p:ph type="body" sz="quarter" idx="21"/>
          </p:nvPr>
        </p:nvSpPr>
        <p:spPr>
          <a:xfrm>
            <a:off x="450850" y="5711825"/>
            <a:ext cx="8237538" cy="454025"/>
          </a:xfrm>
        </p:spPr>
        <p:txBody>
          <a:bodyPr/>
          <a:lstStyle/>
          <a:p>
            <a:pPr>
              <a:defRPr/>
            </a:pPr>
            <a:r>
              <a:rPr lang="en-US" dirty="0" smtClean="0">
                <a:latin typeface="Gill Sans MT" charset="0"/>
                <a:ea typeface="MS PGothic" charset="0"/>
              </a:rPr>
              <a:t>Source:  Kaneko J.J. and P.K. Bartram. 2014. Keeping Hawaii Seafood Sustainable. Second Edition.  Prepared under NOAA Award No. NA10NMF4520344.  Graphic: Eric Woo Design</a:t>
            </a:r>
            <a:endParaRPr lang="en-US" dirty="0">
              <a:latin typeface="Gill Sans MT" charset="0"/>
              <a:ea typeface="MS PGothic" charset="0"/>
            </a:endParaRPr>
          </a:p>
        </p:txBody>
      </p:sp>
      <p:sp>
        <p:nvSpPr>
          <p:cNvPr id="4" name="Footer Placeholder 3"/>
          <p:cNvSpPr>
            <a:spLocks noGrp="1"/>
          </p:cNvSpPr>
          <p:nvPr>
            <p:ph type="ftr" sz="quarter" idx="23"/>
          </p:nvPr>
        </p:nvSpPr>
        <p:spPr/>
        <p:txBody>
          <a:bodyPr/>
          <a:lstStyle/>
          <a:p>
            <a:pPr>
              <a:defRPr/>
            </a:pPr>
            <a:r>
              <a:rPr lang="en-US"/>
              <a:t>Hawaii Seafood Council</a:t>
            </a:r>
          </a:p>
        </p:txBody>
      </p:sp>
      <p:sp>
        <p:nvSpPr>
          <p:cNvPr id="148486" name="Content Placeholder 23"/>
          <p:cNvSpPr>
            <a:spLocks noGrp="1"/>
          </p:cNvSpPr>
          <p:nvPr>
            <p:ph sz="quarter" idx="19"/>
          </p:nvPr>
        </p:nvSpPr>
        <p:spPr>
          <a:xfrm>
            <a:off x="450850" y="1568450"/>
            <a:ext cx="4038600" cy="4038600"/>
          </a:xfrm>
        </p:spPr>
        <p:txBody>
          <a:bodyPr/>
          <a:lstStyle/>
          <a:p>
            <a:pPr marL="0" indent="0">
              <a:buFont typeface="Arial" panose="020B0604020202020204" pitchFamily="34" charset="0"/>
              <a:buNone/>
            </a:pPr>
            <a:r>
              <a:rPr lang="en-US" altLang="en-US" smtClean="0">
                <a:latin typeface="Gill Sans MT" panose="020B0502020104020203" pitchFamily="34" charset="0"/>
              </a:rPr>
              <a:t>Fish Population Dynamics is the study of how fish populations change in abundance and size/age structure under the influence of biological and environmental factors and the impact of fishing mortality.</a:t>
            </a:r>
          </a:p>
          <a:p>
            <a:pPr marL="0" indent="0">
              <a:buFont typeface="Arial" panose="020B0604020202020204" pitchFamily="34" charset="0"/>
              <a:buNone/>
            </a:pPr>
            <a:endParaRPr lang="en-US" altLang="en-US" smtClean="0">
              <a:latin typeface="Gill Sans MT" panose="020B0502020104020203" pitchFamily="34" charset="0"/>
            </a:endParaRPr>
          </a:p>
        </p:txBody>
      </p:sp>
      <p:pic>
        <p:nvPicPr>
          <p:cNvPr id="148487" name="Content Placeholder 2"/>
          <p:cNvPicPr>
            <a:picLocks noGrp="1" noChangeAspect="1"/>
          </p:cNvPicPr>
          <p:nvPr>
            <p:ph sz="quarter" idx="20"/>
          </p:nvPr>
        </p:nvPicPr>
        <p:blipFill>
          <a:blip r:embed="rId3">
            <a:extLst>
              <a:ext uri="{28A0092B-C50C-407E-A947-70E740481C1C}">
                <a14:useLocalDpi xmlns:a14="http://schemas.microsoft.com/office/drawing/2010/main" val="0"/>
              </a:ext>
            </a:extLst>
          </a:blip>
          <a:srcRect/>
          <a:stretch>
            <a:fillRect/>
          </a:stretch>
        </p:blipFill>
        <p:spPr>
          <a:xfrm>
            <a:off x="4645025" y="2016125"/>
            <a:ext cx="4038600" cy="31432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50532" name="Text Placeholder 9"/>
          <p:cNvSpPr>
            <a:spLocks noGrp="1"/>
          </p:cNvSpPr>
          <p:nvPr>
            <p:ph type="body" sz="quarter" idx="13"/>
          </p:nvPr>
        </p:nvSpPr>
        <p:spPr>
          <a:xfrm>
            <a:off x="447675" y="890588"/>
            <a:ext cx="8232775" cy="552450"/>
          </a:xfrm>
        </p:spPr>
        <p:txBody>
          <a:bodyPr/>
          <a:lstStyle/>
          <a:p>
            <a:pPr eaLnBrk="1" hangingPunct="1"/>
            <a:r>
              <a:rPr lang="en-US" altLang="en-US" smtClean="0">
                <a:latin typeface="Gill Sans MT" panose="020B0502020104020203" pitchFamily="34" charset="0"/>
              </a:rPr>
              <a:t>Fish Population Models</a:t>
            </a:r>
          </a:p>
        </p:txBody>
      </p:sp>
      <p:sp>
        <p:nvSpPr>
          <p:cNvPr id="150533" name="Content Placeholder 7"/>
          <p:cNvSpPr>
            <a:spLocks noGrp="1"/>
          </p:cNvSpPr>
          <p:nvPr>
            <p:ph sz="quarter" idx="19"/>
          </p:nvPr>
        </p:nvSpPr>
        <p:spPr>
          <a:xfrm>
            <a:off x="450850" y="1568450"/>
            <a:ext cx="4038600" cy="4038600"/>
          </a:xfrm>
        </p:spPr>
        <p:txBody>
          <a:bodyPr/>
          <a:lstStyle/>
          <a:p>
            <a:pPr marL="0" indent="0" eaLnBrk="1" hangingPunct="1">
              <a:buFont typeface="Arial" panose="020B0604020202020204" pitchFamily="34" charset="0"/>
              <a:buNone/>
            </a:pPr>
            <a:r>
              <a:rPr lang="en-US" altLang="en-US" smtClean="0">
                <a:latin typeface="Gill Sans MT" panose="020B0502020104020203" pitchFamily="34" charset="0"/>
              </a:rPr>
              <a:t>Fish Population Models are complex computer models that apply information about a fishery to make estimates of fish population status and impacts </a:t>
            </a:r>
            <a:br>
              <a:rPr lang="en-US" altLang="en-US" smtClean="0">
                <a:latin typeface="Gill Sans MT" panose="020B0502020104020203" pitchFamily="34" charset="0"/>
              </a:rPr>
            </a:br>
            <a:r>
              <a:rPr lang="en-US" altLang="en-US" smtClean="0">
                <a:latin typeface="Gill Sans MT" panose="020B0502020104020203" pitchFamily="34" charset="0"/>
              </a:rPr>
              <a:t>of fishing-mortality.</a:t>
            </a:r>
          </a:p>
        </p:txBody>
      </p:sp>
      <p:sp>
        <p:nvSpPr>
          <p:cNvPr id="9" name="Content Placeholder 8"/>
          <p:cNvSpPr>
            <a:spLocks noGrp="1"/>
          </p:cNvSpPr>
          <p:nvPr>
            <p:ph sz="quarter" idx="20"/>
          </p:nvPr>
        </p:nvSpPr>
        <p:spPr>
          <a:xfrm>
            <a:off x="4645025" y="1568450"/>
            <a:ext cx="4038600" cy="4038600"/>
          </a:xfrm>
        </p:spPr>
        <p:txBody>
          <a:bodyPr rtlCol="0">
            <a:noAutofit/>
          </a:bodyPr>
          <a:lstStyle/>
          <a:p>
            <a:pPr marL="0" indent="0" eaLnBrk="1" fontAlgn="auto" hangingPunct="1">
              <a:spcAft>
                <a:spcPts val="0"/>
              </a:spcAft>
              <a:buFont typeface="Arial"/>
              <a:buNone/>
              <a:defRPr/>
            </a:pPr>
            <a:r>
              <a:rPr lang="en-US" dirty="0">
                <a:solidFill>
                  <a:schemeClr val="bg1">
                    <a:lumMod val="75000"/>
                    <a:lumOff val="25000"/>
                  </a:schemeClr>
                </a:solidFill>
                <a:ea typeface="+mn-ea"/>
                <a:cs typeface="+mn-cs"/>
              </a:rPr>
              <a:t>Fish Population Models allow scientists and managers to determine:</a:t>
            </a:r>
          </a:p>
          <a:p>
            <a:pPr eaLnBrk="1" fontAlgn="auto" hangingPunct="1">
              <a:spcAft>
                <a:spcPts val="0"/>
              </a:spcAft>
              <a:buFont typeface="Arial"/>
              <a:buChar char="•"/>
              <a:defRPr/>
            </a:pPr>
            <a:r>
              <a:rPr lang="en-US" dirty="0">
                <a:solidFill>
                  <a:schemeClr val="bg1">
                    <a:lumMod val="75000"/>
                    <a:lumOff val="25000"/>
                  </a:schemeClr>
                </a:solidFill>
                <a:ea typeface="+mn-ea"/>
                <a:cs typeface="+mn-cs"/>
              </a:rPr>
              <a:t>whether the fishery is operating </a:t>
            </a:r>
            <a:r>
              <a:rPr lang="en-US" dirty="0" smtClean="0">
                <a:solidFill>
                  <a:schemeClr val="bg1">
                    <a:lumMod val="75000"/>
                    <a:lumOff val="25000"/>
                  </a:schemeClr>
                </a:solidFill>
                <a:ea typeface="+mn-ea"/>
                <a:cs typeface="+mn-cs"/>
              </a:rPr>
              <a:t>sustainably </a:t>
            </a:r>
            <a:r>
              <a:rPr lang="en-US" dirty="0">
                <a:solidFill>
                  <a:schemeClr val="bg1">
                    <a:lumMod val="75000"/>
                    <a:lumOff val="25000"/>
                  </a:schemeClr>
                </a:solidFill>
                <a:ea typeface="+mn-ea"/>
                <a:cs typeface="+mn-cs"/>
              </a:rPr>
              <a:t/>
            </a:r>
            <a:br>
              <a:rPr lang="en-US" dirty="0">
                <a:solidFill>
                  <a:schemeClr val="bg1">
                    <a:lumMod val="75000"/>
                    <a:lumOff val="25000"/>
                  </a:schemeClr>
                </a:solidFill>
                <a:ea typeface="+mn-ea"/>
                <a:cs typeface="+mn-cs"/>
              </a:rPr>
            </a:br>
            <a:r>
              <a:rPr lang="en-US" dirty="0">
                <a:solidFill>
                  <a:schemeClr val="bg1">
                    <a:lumMod val="75000"/>
                    <a:lumOff val="25000"/>
                  </a:schemeClr>
                </a:solidFill>
                <a:ea typeface="+mn-ea"/>
                <a:cs typeface="+mn-cs"/>
              </a:rPr>
              <a:t>(not subjected to </a:t>
            </a:r>
            <a:r>
              <a:rPr lang="en-US" dirty="0" smtClean="0">
                <a:solidFill>
                  <a:schemeClr val="bg1">
                    <a:lumMod val="75000"/>
                    <a:lumOff val="25000"/>
                  </a:schemeClr>
                </a:solidFill>
                <a:ea typeface="+mn-ea"/>
                <a:cs typeface="+mn-cs"/>
              </a:rPr>
              <a:t>chronic overfishing</a:t>
            </a:r>
            <a:r>
              <a:rPr lang="en-US" dirty="0">
                <a:solidFill>
                  <a:schemeClr val="bg1">
                    <a:lumMod val="75000"/>
                    <a:lumOff val="25000"/>
                  </a:schemeClr>
                </a:solidFill>
                <a:ea typeface="+mn-ea"/>
                <a:cs typeface="+mn-cs"/>
              </a:rPr>
              <a:t>)</a:t>
            </a:r>
          </a:p>
          <a:p>
            <a:pPr eaLnBrk="1" fontAlgn="auto" hangingPunct="1">
              <a:spcAft>
                <a:spcPts val="0"/>
              </a:spcAft>
              <a:buFont typeface="Arial"/>
              <a:buChar char="•"/>
              <a:defRPr/>
            </a:pPr>
            <a:r>
              <a:rPr lang="en-US" dirty="0">
                <a:solidFill>
                  <a:schemeClr val="bg1">
                    <a:lumMod val="75000"/>
                    <a:lumOff val="25000"/>
                  </a:schemeClr>
                </a:solidFill>
                <a:ea typeface="+mn-ea"/>
                <a:cs typeface="+mn-cs"/>
              </a:rPr>
              <a:t>whether the remaining </a:t>
            </a:r>
            <a:br>
              <a:rPr lang="en-US" dirty="0">
                <a:solidFill>
                  <a:schemeClr val="bg1">
                    <a:lumMod val="75000"/>
                    <a:lumOff val="25000"/>
                  </a:schemeClr>
                </a:solidFill>
                <a:ea typeface="+mn-ea"/>
                <a:cs typeface="+mn-cs"/>
              </a:rPr>
            </a:br>
            <a:r>
              <a:rPr lang="en-US" dirty="0">
                <a:solidFill>
                  <a:schemeClr val="bg1">
                    <a:lumMod val="75000"/>
                    <a:lumOff val="25000"/>
                  </a:schemeClr>
                </a:solidFill>
                <a:ea typeface="+mn-ea"/>
                <a:cs typeface="+mn-cs"/>
              </a:rPr>
              <a:t>fish stock is sufficient to produce MSY over time </a:t>
            </a:r>
            <a:br>
              <a:rPr lang="en-US" dirty="0">
                <a:solidFill>
                  <a:schemeClr val="bg1">
                    <a:lumMod val="75000"/>
                    <a:lumOff val="25000"/>
                  </a:schemeClr>
                </a:solidFill>
                <a:ea typeface="+mn-ea"/>
                <a:cs typeface="+mn-cs"/>
              </a:rPr>
            </a:br>
            <a:r>
              <a:rPr lang="en-US" dirty="0">
                <a:solidFill>
                  <a:schemeClr val="bg1">
                    <a:lumMod val="75000"/>
                    <a:lumOff val="25000"/>
                  </a:schemeClr>
                </a:solidFill>
                <a:ea typeface="+mn-ea"/>
                <a:cs typeface="+mn-cs"/>
              </a:rPr>
              <a:t>(not overfished)</a:t>
            </a:r>
          </a:p>
        </p:txBody>
      </p:sp>
      <p:sp>
        <p:nvSpPr>
          <p:cNvPr id="3" name="Text Placeholder 2"/>
          <p:cNvSpPr>
            <a:spLocks noGrp="1"/>
          </p:cNvSpPr>
          <p:nvPr>
            <p:ph type="body" sz="quarter" idx="21"/>
          </p:nvPr>
        </p:nvSpPr>
        <p:spPr>
          <a:xfrm>
            <a:off x="450850" y="5711825"/>
            <a:ext cx="8237538" cy="454025"/>
          </a:xfrm>
        </p:spPr>
        <p:txBody>
          <a:bodyPr rtlCol="0">
            <a:noAutofit/>
          </a:bodyPr>
          <a:lstStyle/>
          <a:p>
            <a:pPr eaLnBrk="1" fontAlgn="auto" hangingPunct="1">
              <a:spcAft>
                <a:spcPts val="0"/>
              </a:spcAft>
              <a:defRPr/>
            </a:pPr>
            <a:endParaRPr lang="en-US">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52580" name="Text Placeholder 9"/>
          <p:cNvSpPr>
            <a:spLocks noGrp="1"/>
          </p:cNvSpPr>
          <p:nvPr>
            <p:ph type="body" sz="quarter" idx="13"/>
          </p:nvPr>
        </p:nvSpPr>
        <p:spPr>
          <a:xfrm>
            <a:off x="447675" y="890588"/>
            <a:ext cx="8232775" cy="552450"/>
          </a:xfrm>
        </p:spPr>
        <p:txBody>
          <a:bodyPr/>
          <a:lstStyle/>
          <a:p>
            <a:pPr eaLnBrk="1" hangingPunct="1"/>
            <a:r>
              <a:rPr lang="en-US" altLang="en-US" i="1" smtClean="0">
                <a:latin typeface="Gill Sans MT" panose="020B0502020104020203" pitchFamily="34" charset="0"/>
              </a:rPr>
              <a:t>What is the purpose of Stock Assessment?</a:t>
            </a:r>
          </a:p>
        </p:txBody>
      </p:sp>
      <p:sp>
        <p:nvSpPr>
          <p:cNvPr id="152581" name="Content Placeholder 7"/>
          <p:cNvSpPr>
            <a:spLocks noGrp="1"/>
          </p:cNvSpPr>
          <p:nvPr>
            <p:ph sz="quarter" idx="19"/>
          </p:nvPr>
        </p:nvSpPr>
        <p:spPr>
          <a:xfrm>
            <a:off x="450850" y="1568450"/>
            <a:ext cx="4038600" cy="4038600"/>
          </a:xfrm>
        </p:spPr>
        <p:txBody>
          <a:bodyPr/>
          <a:lstStyle/>
          <a:p>
            <a:pPr eaLnBrk="1" hangingPunct="1"/>
            <a:r>
              <a:rPr lang="en-US" altLang="en-US" smtClean="0">
                <a:solidFill>
                  <a:schemeClr val="accent1"/>
                </a:solidFill>
                <a:latin typeface="Gill Sans MT" panose="020B0502020104020203" pitchFamily="34" charset="0"/>
              </a:rPr>
              <a:t>Determine the current status of the fish stock </a:t>
            </a:r>
            <a:r>
              <a:rPr lang="en-US" altLang="en-US" smtClean="0">
                <a:latin typeface="Gill Sans MT" panose="020B0502020104020203" pitchFamily="34" charset="0"/>
              </a:rPr>
              <a:t>(population) in relationship to management targets. Monitor changes or trends over time.</a:t>
            </a:r>
          </a:p>
          <a:p>
            <a:pPr eaLnBrk="1" hangingPunct="1"/>
            <a:r>
              <a:rPr lang="en-US" altLang="en-US" smtClean="0">
                <a:solidFill>
                  <a:schemeClr val="accent1"/>
                </a:solidFill>
                <a:latin typeface="Gill Sans MT" panose="020B0502020104020203" pitchFamily="34" charset="0"/>
              </a:rPr>
              <a:t>Prevent overfishing. </a:t>
            </a:r>
            <a:r>
              <a:rPr lang="en-US" altLang="en-US" smtClean="0">
                <a:latin typeface="Gill Sans MT" panose="020B0502020104020203" pitchFamily="34" charset="0"/>
              </a:rPr>
              <a:t>Determine how much fish can be caught while maintaining the sustainable target stock size. Adjust fishing mortality to adapt to changing stock status and environmental conditions.</a:t>
            </a:r>
          </a:p>
        </p:txBody>
      </p:sp>
      <p:sp>
        <p:nvSpPr>
          <p:cNvPr id="152582" name="Content Placeholder 8"/>
          <p:cNvSpPr>
            <a:spLocks noGrp="1"/>
          </p:cNvSpPr>
          <p:nvPr>
            <p:ph sz="quarter" idx="20"/>
          </p:nvPr>
        </p:nvSpPr>
        <p:spPr>
          <a:xfrm>
            <a:off x="4645025" y="1568450"/>
            <a:ext cx="4038600" cy="4038600"/>
          </a:xfrm>
        </p:spPr>
        <p:txBody>
          <a:bodyPr/>
          <a:lstStyle/>
          <a:p>
            <a:pPr eaLnBrk="1" hangingPunct="1"/>
            <a:r>
              <a:rPr lang="en-US" altLang="en-US" smtClean="0">
                <a:solidFill>
                  <a:schemeClr val="accent1"/>
                </a:solidFill>
                <a:latin typeface="Gill Sans MT" panose="020B0502020104020203" pitchFamily="34" charset="0"/>
              </a:rPr>
              <a:t>Prevent depletion </a:t>
            </a:r>
            <a:r>
              <a:rPr lang="en-US" altLang="en-US" smtClean="0">
                <a:latin typeface="Gill Sans MT" panose="020B0502020104020203" pitchFamily="34" charset="0"/>
              </a:rPr>
              <a:t>(overfished stocks). Determine if a fish stock is depleted (overfished), what must be done to rebuild it to sustainable stock level, and monitor the impacts of regulatory measures to rebuild and sustain the population over time.</a:t>
            </a:r>
          </a:p>
        </p:txBody>
      </p:sp>
      <p:sp>
        <p:nvSpPr>
          <p:cNvPr id="3" name="Text Placeholder 2"/>
          <p:cNvSpPr>
            <a:spLocks noGrp="1"/>
          </p:cNvSpPr>
          <p:nvPr>
            <p:ph type="body" sz="quarter" idx="21"/>
          </p:nvPr>
        </p:nvSpPr>
        <p:spPr>
          <a:xfrm>
            <a:off x="450850" y="5711825"/>
            <a:ext cx="8237538" cy="454025"/>
          </a:xfrm>
        </p:spPr>
        <p:txBody>
          <a:bodyPr rtlCol="0">
            <a:noAutofit/>
          </a:bodyPr>
          <a:lstStyle/>
          <a:p>
            <a:pPr eaLnBrk="1" fontAlgn="auto" hangingPunct="1">
              <a:spcAft>
                <a:spcPts val="0"/>
              </a:spcAft>
              <a:defRPr/>
            </a:pPr>
            <a:endParaRPr lang="en-US">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154627" name="Title 6"/>
          <p:cNvSpPr>
            <a:spLocks noGrp="1"/>
          </p:cNvSpPr>
          <p:nvPr>
            <p:ph type="title"/>
          </p:nvPr>
        </p:nvSpPr>
        <p:spPr/>
        <p:txBody>
          <a:bodyPr/>
          <a:lstStyle/>
          <a:p>
            <a:pPr eaLnBrk="1" hangingPunct="1"/>
            <a:r>
              <a:rPr lang="en-US" altLang="en-US" smtClean="0">
                <a:latin typeface="Gill Sans MT" panose="020B0502020104020203" pitchFamily="34" charset="0"/>
              </a:rPr>
              <a:t>Basic Fish Population Model</a:t>
            </a:r>
          </a:p>
        </p:txBody>
      </p:sp>
      <p:sp>
        <p:nvSpPr>
          <p:cNvPr id="4" name="Footer Placeholder 3"/>
          <p:cNvSpPr>
            <a:spLocks noGrp="1"/>
          </p:cNvSpPr>
          <p:nvPr>
            <p:ph type="ftr" sz="quarter" idx="16"/>
          </p:nvPr>
        </p:nvSpPr>
        <p:spPr/>
        <p:txBody>
          <a:bodyPr/>
          <a:lstStyle/>
          <a:p>
            <a:pPr>
              <a:defRPr/>
            </a:pPr>
            <a:r>
              <a:rPr lang="en-US"/>
              <a:t>Hawaii Seafood Council</a:t>
            </a:r>
          </a:p>
        </p:txBody>
      </p:sp>
      <p:sp>
        <p:nvSpPr>
          <p:cNvPr id="3" name="Text Placeholder 2"/>
          <p:cNvSpPr>
            <a:spLocks noGrp="1"/>
          </p:cNvSpPr>
          <p:nvPr>
            <p:ph type="body" sz="quarter" idx="14"/>
          </p:nvPr>
        </p:nvSpPr>
        <p:spPr/>
        <p:txBody>
          <a:bodyPr rtlCol="0"/>
          <a:lstStyle/>
          <a:p>
            <a:pPr eaLnBrk="1" fontAlgn="auto" hangingPunct="1">
              <a:spcAft>
                <a:spcPts val="0"/>
              </a:spcAft>
              <a:defRPr/>
            </a:pPr>
            <a:r>
              <a:rPr lang="en-US" dirty="0"/>
              <a:t>Graphic by Imaginary Office.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3"/>
          </p:nvPr>
        </p:nvSpPr>
        <p:spPr>
          <a:xfrm>
            <a:off x="457200" y="6356350"/>
            <a:ext cx="1789110" cy="365125"/>
          </a:xfrm>
        </p:spPr>
        <p:txBody>
          <a:bodyPr/>
          <a:lstStyle/>
          <a:p>
            <a:pPr>
              <a:defRPr/>
            </a:pPr>
            <a:r>
              <a:rPr lang="en-US"/>
              <a:t>Hawaii Seafood Council</a:t>
            </a:r>
          </a:p>
        </p:txBody>
      </p:sp>
      <p:sp>
        <p:nvSpPr>
          <p:cNvPr id="7" name="Title 6"/>
          <p:cNvSpPr>
            <a:spLocks noGrp="1"/>
          </p:cNvSpPr>
          <p:nvPr>
            <p:ph type="title"/>
          </p:nvPr>
        </p:nvSpPr>
        <p:spPr>
          <a:xfrm>
            <a:off x="457200" y="274638"/>
            <a:ext cx="8229600" cy="461962"/>
          </a:xfrm>
        </p:spPr>
        <p:txBody>
          <a:bodyPr rtlCol="0">
            <a:noAutofit/>
          </a:bodyPr>
          <a:lstStyle/>
          <a:p>
            <a:pPr eaLnBrk="1" fontAlgn="auto" hangingPunct="1">
              <a:spcAft>
                <a:spcPts val="0"/>
              </a:spcAft>
              <a:defRPr/>
            </a:pPr>
            <a:r>
              <a:rPr lang="en-US" dirty="0">
                <a:ea typeface="+mj-ea"/>
                <a:cs typeface="+mj-cs"/>
              </a:rPr>
              <a:t>Fish stock assessment</a:t>
            </a:r>
          </a:p>
        </p:txBody>
      </p:sp>
      <p:sp>
        <p:nvSpPr>
          <p:cNvPr id="156676" name="Text Placeholder 9"/>
          <p:cNvSpPr>
            <a:spLocks noGrp="1"/>
          </p:cNvSpPr>
          <p:nvPr>
            <p:ph type="body" sz="quarter" idx="13"/>
          </p:nvPr>
        </p:nvSpPr>
        <p:spPr>
          <a:xfrm>
            <a:off x="447675" y="890588"/>
            <a:ext cx="8232775" cy="552450"/>
          </a:xfrm>
        </p:spPr>
        <p:txBody>
          <a:bodyPr/>
          <a:lstStyle/>
          <a:p>
            <a:pPr eaLnBrk="1" hangingPunct="1"/>
            <a:r>
              <a:rPr lang="en-US" altLang="en-US" i="1" smtClean="0">
                <a:latin typeface="Gill Sans MT" panose="020B0502020104020203" pitchFamily="34" charset="0"/>
              </a:rPr>
              <a:t>What are the types of inputs for a fish population model?</a:t>
            </a:r>
          </a:p>
        </p:txBody>
      </p:sp>
      <p:sp>
        <p:nvSpPr>
          <p:cNvPr id="156677" name="Content Placeholder 7"/>
          <p:cNvSpPr>
            <a:spLocks noGrp="1"/>
          </p:cNvSpPr>
          <p:nvPr>
            <p:ph sz="quarter" idx="19"/>
          </p:nvPr>
        </p:nvSpPr>
        <p:spPr>
          <a:xfrm>
            <a:off x="450850" y="1568450"/>
            <a:ext cx="4038600" cy="4038600"/>
          </a:xfrm>
        </p:spPr>
        <p:txBody>
          <a:bodyPr/>
          <a:lstStyle/>
          <a:p>
            <a:pPr marL="0" indent="0" eaLnBrk="1" hangingPunct="1">
              <a:buFont typeface="Arial" panose="020B0604020202020204" pitchFamily="34" charset="0"/>
              <a:buNone/>
            </a:pPr>
            <a:r>
              <a:rPr lang="en-US" altLang="en-US" dirty="0" smtClean="0">
                <a:latin typeface="Gill Sans MT" panose="020B0502020104020203" pitchFamily="34" charset="0"/>
              </a:rPr>
              <a:t>Fish Population models require large quantities of high-quality fishery data over time to detect population trends with confidence.</a:t>
            </a:r>
          </a:p>
        </p:txBody>
      </p:sp>
      <p:sp>
        <p:nvSpPr>
          <p:cNvPr id="3" name="Content Placeholder 2"/>
          <p:cNvSpPr>
            <a:spLocks noGrp="1"/>
          </p:cNvSpPr>
          <p:nvPr>
            <p:ph sz="quarter" idx="20"/>
          </p:nvPr>
        </p:nvSpPr>
        <p:spPr>
          <a:xfrm>
            <a:off x="4645025" y="1568450"/>
            <a:ext cx="4038600" cy="4038600"/>
          </a:xfrm>
        </p:spPr>
        <p:txBody>
          <a:bodyPr rtlCol="0">
            <a:noAutofit/>
          </a:bodyPr>
          <a:lstStyle/>
          <a:p>
            <a:pPr eaLnBrk="1" fontAlgn="auto" hangingPunct="1">
              <a:spcAft>
                <a:spcPts val="0"/>
              </a:spcAft>
              <a:buFont typeface="Arial"/>
              <a:buChar char="•"/>
              <a:defRPr/>
            </a:pPr>
            <a:r>
              <a:rPr lang="en-US" dirty="0">
                <a:solidFill>
                  <a:schemeClr val="accent1"/>
                </a:solidFill>
                <a:ea typeface="+mn-ea"/>
                <a:cs typeface="+mn-cs"/>
              </a:rPr>
              <a:t>Abundance </a:t>
            </a:r>
            <a:r>
              <a:rPr lang="en-US" dirty="0">
                <a:solidFill>
                  <a:schemeClr val="bg1">
                    <a:lumMod val="75000"/>
                    <a:lumOff val="25000"/>
                  </a:schemeClr>
                </a:solidFill>
                <a:ea typeface="+mn-ea"/>
                <a:cs typeface="+mn-cs"/>
              </a:rPr>
              <a:t/>
            </a:r>
            <a:br>
              <a:rPr lang="en-US" dirty="0">
                <a:solidFill>
                  <a:schemeClr val="bg1">
                    <a:lumMod val="75000"/>
                    <a:lumOff val="25000"/>
                  </a:schemeClr>
                </a:solidFill>
                <a:ea typeface="+mn-ea"/>
                <a:cs typeface="+mn-cs"/>
              </a:rPr>
            </a:br>
            <a:r>
              <a:rPr lang="en-US" dirty="0">
                <a:solidFill>
                  <a:srgbClr val="7F7F7F"/>
                </a:solidFill>
                <a:ea typeface="+mn-ea"/>
                <a:cs typeface="+mn-cs"/>
              </a:rPr>
              <a:t>(resource survey, fishery CPUE, age/size data) </a:t>
            </a:r>
          </a:p>
          <a:p>
            <a:pPr eaLnBrk="1" fontAlgn="auto" hangingPunct="1">
              <a:spcAft>
                <a:spcPts val="0"/>
              </a:spcAft>
              <a:buFont typeface="Arial"/>
              <a:buChar char="•"/>
              <a:defRPr/>
            </a:pPr>
            <a:r>
              <a:rPr lang="en-US" dirty="0">
                <a:solidFill>
                  <a:schemeClr val="accent1"/>
                </a:solidFill>
                <a:ea typeface="+mn-ea"/>
                <a:cs typeface="+mn-cs"/>
              </a:rPr>
              <a:t>Biology </a:t>
            </a:r>
            <a:r>
              <a:rPr lang="en-US" dirty="0">
                <a:solidFill>
                  <a:schemeClr val="bg1">
                    <a:lumMod val="75000"/>
                    <a:lumOff val="25000"/>
                  </a:schemeClr>
                </a:solidFill>
                <a:ea typeface="+mn-ea"/>
                <a:cs typeface="+mn-cs"/>
              </a:rPr>
              <a:t/>
            </a:r>
            <a:br>
              <a:rPr lang="en-US" dirty="0">
                <a:solidFill>
                  <a:schemeClr val="bg1">
                    <a:lumMod val="75000"/>
                    <a:lumOff val="25000"/>
                  </a:schemeClr>
                </a:solidFill>
                <a:ea typeface="+mn-ea"/>
                <a:cs typeface="+mn-cs"/>
              </a:rPr>
            </a:br>
            <a:r>
              <a:rPr lang="en-US" dirty="0">
                <a:solidFill>
                  <a:srgbClr val="7F7F7F"/>
                </a:solidFill>
                <a:ea typeface="+mn-ea"/>
                <a:cs typeface="+mn-cs"/>
              </a:rPr>
              <a:t>(age, growth, maturity, reproduction)</a:t>
            </a:r>
          </a:p>
          <a:p>
            <a:pPr eaLnBrk="1" fontAlgn="auto" hangingPunct="1">
              <a:spcAft>
                <a:spcPts val="0"/>
              </a:spcAft>
              <a:buFont typeface="Arial"/>
              <a:buChar char="•"/>
              <a:defRPr/>
            </a:pPr>
            <a:r>
              <a:rPr lang="en-US" dirty="0">
                <a:solidFill>
                  <a:schemeClr val="accent1"/>
                </a:solidFill>
                <a:ea typeface="+mn-ea"/>
                <a:cs typeface="+mn-cs"/>
              </a:rPr>
              <a:t>Catch</a:t>
            </a:r>
            <a:r>
              <a:rPr lang="en-US" dirty="0">
                <a:solidFill>
                  <a:schemeClr val="bg1">
                    <a:lumMod val="75000"/>
                    <a:lumOff val="25000"/>
                  </a:schemeClr>
                </a:solidFill>
                <a:ea typeface="+mn-ea"/>
                <a:cs typeface="+mn-cs"/>
              </a:rPr>
              <a:t> </a:t>
            </a:r>
            <a:br>
              <a:rPr lang="en-US" dirty="0">
                <a:solidFill>
                  <a:schemeClr val="bg1">
                    <a:lumMod val="75000"/>
                    <a:lumOff val="25000"/>
                  </a:schemeClr>
                </a:solidFill>
                <a:ea typeface="+mn-ea"/>
                <a:cs typeface="+mn-cs"/>
              </a:rPr>
            </a:br>
            <a:r>
              <a:rPr lang="en-US" dirty="0">
                <a:solidFill>
                  <a:srgbClr val="7F7F7F"/>
                </a:solidFill>
                <a:ea typeface="+mn-ea"/>
                <a:cs typeface="+mn-cs"/>
              </a:rPr>
              <a:t>(logbooks, observers, </a:t>
            </a:r>
            <a:br>
              <a:rPr lang="en-US" dirty="0">
                <a:solidFill>
                  <a:srgbClr val="7F7F7F"/>
                </a:solidFill>
                <a:ea typeface="+mn-ea"/>
                <a:cs typeface="+mn-cs"/>
              </a:rPr>
            </a:br>
            <a:r>
              <a:rPr lang="en-US" dirty="0">
                <a:solidFill>
                  <a:srgbClr val="7F7F7F"/>
                </a:solidFill>
                <a:ea typeface="+mn-ea"/>
                <a:cs typeface="+mn-cs"/>
              </a:rPr>
              <a:t>age/size data)</a:t>
            </a:r>
          </a:p>
          <a:p>
            <a:pPr eaLnBrk="1" fontAlgn="auto" hangingPunct="1">
              <a:spcAft>
                <a:spcPts val="0"/>
              </a:spcAft>
              <a:buFont typeface="Arial"/>
              <a:buChar char="•"/>
              <a:defRPr/>
            </a:pPr>
            <a:r>
              <a:rPr lang="en-US" dirty="0">
                <a:solidFill>
                  <a:schemeClr val="accent1"/>
                </a:solidFill>
                <a:ea typeface="+mn-ea"/>
                <a:cs typeface="+mn-cs"/>
              </a:rPr>
              <a:t>Environment </a:t>
            </a:r>
            <a:r>
              <a:rPr lang="en-US" dirty="0">
                <a:solidFill>
                  <a:srgbClr val="7F7F7F"/>
                </a:solidFill>
                <a:ea typeface="+mn-ea"/>
                <a:cs typeface="+mn-cs"/>
              </a:rPr>
              <a:t/>
            </a:r>
            <a:br>
              <a:rPr lang="en-US" dirty="0">
                <a:solidFill>
                  <a:srgbClr val="7F7F7F"/>
                </a:solidFill>
                <a:ea typeface="+mn-ea"/>
                <a:cs typeface="+mn-cs"/>
              </a:rPr>
            </a:br>
            <a:r>
              <a:rPr lang="en-US" dirty="0">
                <a:solidFill>
                  <a:srgbClr val="7F7F7F"/>
                </a:solidFill>
                <a:ea typeface="+mn-ea"/>
                <a:cs typeface="+mn-cs"/>
              </a:rPr>
              <a:t>(habitat, ecosystem, climate)</a:t>
            </a:r>
          </a:p>
        </p:txBody>
      </p:sp>
      <p:sp>
        <p:nvSpPr>
          <p:cNvPr id="5" name="Text Placeholder 4"/>
          <p:cNvSpPr>
            <a:spLocks noGrp="1"/>
          </p:cNvSpPr>
          <p:nvPr>
            <p:ph type="body" sz="quarter" idx="21"/>
          </p:nvPr>
        </p:nvSpPr>
        <p:spPr>
          <a:xfrm>
            <a:off x="450850" y="5711825"/>
            <a:ext cx="8237538" cy="454025"/>
          </a:xfrm>
        </p:spPr>
        <p:txBody>
          <a:bodyPr rtlCol="0">
            <a:noAutofit/>
          </a:bodyPr>
          <a:lstStyle/>
          <a:p>
            <a:pPr eaLnBrk="1" fontAlgn="auto" hangingPunct="1">
              <a:spcAft>
                <a:spcPts val="0"/>
              </a:spcAft>
              <a:defRPr/>
            </a:pPr>
            <a:endParaRPr lang="en-US">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sc_template_20150630_final">
  <a:themeElements>
    <a:clrScheme name="hsc_theme_20150630">
      <a:dk1>
        <a:srgbClr val="252525"/>
      </a:dk1>
      <a:lt1>
        <a:srgbClr val="FFFFFF"/>
      </a:lt1>
      <a:dk2>
        <a:srgbClr val="515151"/>
      </a:dk2>
      <a:lt2>
        <a:srgbClr val="D4D4D4"/>
      </a:lt2>
      <a:accent1>
        <a:srgbClr val="008ABD"/>
      </a:accent1>
      <a:accent2>
        <a:srgbClr val="004680"/>
      </a:accent2>
      <a:accent3>
        <a:srgbClr val="009B8A"/>
      </a:accent3>
      <a:accent4>
        <a:srgbClr val="93B901"/>
      </a:accent4>
      <a:accent5>
        <a:srgbClr val="FF8000"/>
      </a:accent5>
      <a:accent6>
        <a:srgbClr val="808080"/>
      </a:accent6>
      <a:hlink>
        <a:srgbClr val="808080"/>
      </a:hlink>
      <a:folHlink>
        <a:srgbClr val="808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sc_sustainability_20150508.potx" id="{D41C1A05-2E8D-4D3B-B64F-F0979817661D}" vid="{1ACC69AE-8F20-4105-82AE-83134E8D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5300</TotalTime>
  <Words>912</Words>
  <Application>Microsoft Office PowerPoint</Application>
  <PresentationFormat>On-screen Show (4:3)</PresentationFormat>
  <Paragraphs>135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MS PGothic</vt:lpstr>
      <vt:lpstr>Arial</vt:lpstr>
      <vt:lpstr>Gill Sans MT</vt:lpstr>
      <vt:lpstr>hsc_template_20150630_final</vt:lpstr>
      <vt:lpstr> Fish Stock Assessment</vt:lpstr>
      <vt:lpstr>Fish stock assessment</vt:lpstr>
      <vt:lpstr>Fish stock assessment</vt:lpstr>
      <vt:lpstr>Fish stock assessment</vt:lpstr>
      <vt:lpstr>Fish stock assessment</vt:lpstr>
      <vt:lpstr>Fish stock assessment</vt:lpstr>
      <vt:lpstr>Fish stock assessment</vt:lpstr>
      <vt:lpstr>Basic Fish Population Model</vt:lpstr>
      <vt:lpstr>Fish stock assessment</vt:lpstr>
      <vt:lpstr>Fish stock assessment</vt:lpstr>
      <vt:lpstr>Fish stock assessment</vt:lpstr>
      <vt:lpstr>Fish Stock Assessment and Fishery Management</vt:lpstr>
      <vt:lpstr>Fish stock assessment</vt:lpstr>
      <vt:lpstr>Fish stock assessment</vt:lpstr>
      <vt:lpstr>Fish Stock Assessment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Hawaii Seafood Council: edu</dc:title>
  <dc:subject/>
  <dc:creator>JJK</dc:creator>
  <cp:keywords/>
  <dc:description/>
  <cp:lastModifiedBy>Yvette</cp:lastModifiedBy>
  <cp:revision>489</cp:revision>
  <cp:lastPrinted>2018-01-17T19:08:41Z</cp:lastPrinted>
  <dcterms:created xsi:type="dcterms:W3CDTF">2015-04-17T18:58:48Z</dcterms:created>
  <dcterms:modified xsi:type="dcterms:W3CDTF">2018-01-17T19:08:54Z</dcterms:modified>
  <cp:category/>
</cp:coreProperties>
</file>